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91" r:id="rId2"/>
    <p:sldId id="290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3" r:id="rId16"/>
    <p:sldId id="274" r:id="rId17"/>
    <p:sldId id="275" r:id="rId18"/>
    <p:sldId id="276" r:id="rId19"/>
    <p:sldId id="270" r:id="rId20"/>
    <p:sldId id="271" r:id="rId21"/>
    <p:sldId id="272" r:id="rId22"/>
    <p:sldId id="277" r:id="rId23"/>
    <p:sldId id="278" r:id="rId24"/>
    <p:sldId id="279" r:id="rId25"/>
    <p:sldId id="280" r:id="rId26"/>
    <p:sldId id="286" r:id="rId27"/>
    <p:sldId id="283" r:id="rId28"/>
    <p:sldId id="282" r:id="rId29"/>
    <p:sldId id="284" r:id="rId30"/>
    <p:sldId id="285" r:id="rId31"/>
    <p:sldId id="281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9250C-D67F-4D93-B66D-402B18C59C42}" v="114" dt="2024-12-14T04:24:25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i Rangrao Maske" userId="5f401a3c-e9db-4876-a6f5-57ab72c0d9bd" providerId="ADAL" clId="{80D9250C-D67F-4D93-B66D-402B18C59C42}"/>
    <pc:docChg chg="undo custSel addSld modSld sldOrd">
      <pc:chgData name="Jyoti Rangrao Maske" userId="5f401a3c-e9db-4876-a6f5-57ab72c0d9bd" providerId="ADAL" clId="{80D9250C-D67F-4D93-B66D-402B18C59C42}" dt="2024-12-14T04:43:46.874" v="2357" actId="680"/>
      <pc:docMkLst>
        <pc:docMk/>
      </pc:docMkLst>
      <pc:sldChg chg="addSp delSp modSp mod setBg setClrOvrMap delDesignElem">
        <pc:chgData name="Jyoti Rangrao Maske" userId="5f401a3c-e9db-4876-a6f5-57ab72c0d9bd" providerId="ADAL" clId="{80D9250C-D67F-4D93-B66D-402B18C59C42}" dt="2024-12-14T04:31:57.332" v="2348" actId="20577"/>
        <pc:sldMkLst>
          <pc:docMk/>
          <pc:sldMk cId="2079634885" sldId="256"/>
        </pc:sldMkLst>
        <pc:spChg chg="mod">
          <ac:chgData name="Jyoti Rangrao Maske" userId="5f401a3c-e9db-4876-a6f5-57ab72c0d9bd" providerId="ADAL" clId="{80D9250C-D67F-4D93-B66D-402B18C59C42}" dt="2024-12-14T03:37:17.009" v="1120" actId="14100"/>
          <ac:spMkLst>
            <pc:docMk/>
            <pc:sldMk cId="2079634885" sldId="256"/>
            <ac:spMk id="2" creationId="{D976B93E-3B6A-9481-88FB-737654E1F7E0}"/>
          </ac:spMkLst>
        </pc:spChg>
        <pc:spChg chg="mod">
          <ac:chgData name="Jyoti Rangrao Maske" userId="5f401a3c-e9db-4876-a6f5-57ab72c0d9bd" providerId="ADAL" clId="{80D9250C-D67F-4D93-B66D-402B18C59C42}" dt="2024-12-14T04:31:57.332" v="2348" actId="20577"/>
          <ac:spMkLst>
            <pc:docMk/>
            <pc:sldMk cId="2079634885" sldId="256"/>
            <ac:spMk id="3" creationId="{FFB035F3-0905-1F95-746E-564EB792B64E}"/>
          </ac:spMkLst>
        </pc:spChg>
        <pc:spChg chg="add del">
          <ac:chgData name="Jyoti Rangrao Maske" userId="5f401a3c-e9db-4876-a6f5-57ab72c0d9bd" providerId="ADAL" clId="{80D9250C-D67F-4D93-B66D-402B18C59C42}" dt="2024-12-14T03:36:35.395" v="1106" actId="26606"/>
          <ac:spMkLst>
            <pc:docMk/>
            <pc:sldMk cId="2079634885" sldId="256"/>
            <ac:spMk id="54" creationId="{D706AE2E-B17B-43A3-84F8-9C0FE9466CD5}"/>
          </ac:spMkLst>
        </pc:spChg>
        <pc:spChg chg="add del">
          <ac:chgData name="Jyoti Rangrao Maske" userId="5f401a3c-e9db-4876-a6f5-57ab72c0d9bd" providerId="ADAL" clId="{80D9250C-D67F-4D93-B66D-402B18C59C42}" dt="2024-12-14T03:36:35.395" v="1106" actId="26606"/>
          <ac:spMkLst>
            <pc:docMk/>
            <pc:sldMk cId="2079634885" sldId="256"/>
            <ac:spMk id="114" creationId="{5B986EF0-8540-483D-9DDE-1F168FAAC78F}"/>
          </ac:spMkLst>
        </pc:spChg>
        <pc:spChg chg="add del">
          <ac:chgData name="Jyoti Rangrao Maske" userId="5f401a3c-e9db-4876-a6f5-57ab72c0d9bd" providerId="ADAL" clId="{80D9250C-D67F-4D93-B66D-402B18C59C42}" dt="2024-12-14T03:36:51.455" v="1114" actId="26606"/>
          <ac:spMkLst>
            <pc:docMk/>
            <pc:sldMk cId="2079634885" sldId="256"/>
            <ac:spMk id="2057" creationId="{D706AE2E-B17B-43A3-84F8-9C0FE9466CD5}"/>
          </ac:spMkLst>
        </pc:spChg>
        <pc:spChg chg="add del">
          <ac:chgData name="Jyoti Rangrao Maske" userId="5f401a3c-e9db-4876-a6f5-57ab72c0d9bd" providerId="ADAL" clId="{80D9250C-D67F-4D93-B66D-402B18C59C42}" dt="2024-12-14T03:36:51.455" v="1114" actId="26606"/>
          <ac:spMkLst>
            <pc:docMk/>
            <pc:sldMk cId="2079634885" sldId="256"/>
            <ac:spMk id="2117" creationId="{5B986EF0-8540-483D-9DDE-1F168FAAC78F}"/>
          </ac:spMkLst>
        </pc:spChg>
        <pc:grpChg chg="add del">
          <ac:chgData name="Jyoti Rangrao Maske" userId="5f401a3c-e9db-4876-a6f5-57ab72c0d9bd" providerId="ADAL" clId="{80D9250C-D67F-4D93-B66D-402B18C59C42}" dt="2024-12-14T03:34:56.270" v="1093" actId="26606"/>
          <ac:grpSpMkLst>
            <pc:docMk/>
            <pc:sldMk cId="2079634885" sldId="256"/>
            <ac:grpSpMk id="23" creationId="{AD579530-1077-46B3-BD5C-81BB270A1D5B}"/>
          </ac:grpSpMkLst>
        </pc:grpChg>
        <pc:grpChg chg="add del">
          <ac:chgData name="Jyoti Rangrao Maske" userId="5f401a3c-e9db-4876-a6f5-57ab72c0d9bd" providerId="ADAL" clId="{80D9250C-D67F-4D93-B66D-402B18C59C42}" dt="2024-12-14T03:34:56.270" v="1093" actId="26606"/>
          <ac:grpSpMkLst>
            <pc:docMk/>
            <pc:sldMk cId="2079634885" sldId="256"/>
            <ac:grpSpMk id="27" creationId="{83F79A5F-63B5-4802-B39B-BF0F89DDDA15}"/>
          </ac:grpSpMkLst>
        </pc:grpChg>
        <pc:grpChg chg="add del">
          <ac:chgData name="Jyoti Rangrao Maske" userId="5f401a3c-e9db-4876-a6f5-57ab72c0d9bd" providerId="ADAL" clId="{80D9250C-D67F-4D93-B66D-402B18C59C42}" dt="2024-12-14T03:36:35.395" v="1106" actId="26606"/>
          <ac:grpSpMkLst>
            <pc:docMk/>
            <pc:sldMk cId="2079634885" sldId="256"/>
            <ac:grpSpMk id="56" creationId="{CEFFB8CF-3E94-42D7-849C-841E7744B2C9}"/>
          </ac:grpSpMkLst>
        </pc:grpChg>
        <pc:grpChg chg="add del">
          <ac:chgData name="Jyoti Rangrao Maske" userId="5f401a3c-e9db-4876-a6f5-57ab72c0d9bd" providerId="ADAL" clId="{80D9250C-D67F-4D93-B66D-402B18C59C42}" dt="2024-12-14T03:36:51.455" v="1114" actId="26606"/>
          <ac:grpSpMkLst>
            <pc:docMk/>
            <pc:sldMk cId="2079634885" sldId="256"/>
            <ac:grpSpMk id="2059" creationId="{CEFFB8CF-3E94-42D7-849C-841E7744B2C9}"/>
          </ac:grpSpMkLst>
        </pc:grpChg>
        <pc:picChg chg="add del mod ord">
          <ac:chgData name="Jyoti Rangrao Maske" userId="5f401a3c-e9db-4876-a6f5-57ab72c0d9bd" providerId="ADAL" clId="{80D9250C-D67F-4D93-B66D-402B18C59C42}" dt="2024-12-14T03:36:27.990" v="1103" actId="478"/>
          <ac:picMkLst>
            <pc:docMk/>
            <pc:sldMk cId="2079634885" sldId="256"/>
            <ac:picMk id="18" creationId="{8F0CB463-E263-3363-5721-B8816A8C00BB}"/>
          </ac:picMkLst>
        </pc:picChg>
        <pc:picChg chg="add del">
          <ac:chgData name="Jyoti Rangrao Maske" userId="5f401a3c-e9db-4876-a6f5-57ab72c0d9bd" providerId="ADAL" clId="{80D9250C-D67F-4D93-B66D-402B18C59C42}" dt="2024-12-14T03:36:35.395" v="1106" actId="26606"/>
          <ac:picMkLst>
            <pc:docMk/>
            <pc:sldMk cId="2079634885" sldId="256"/>
            <ac:picMk id="112" creationId="{3631D3C9-4C1D-4B3A-A737-E6E780042405}"/>
          </ac:picMkLst>
        </pc:picChg>
        <pc:picChg chg="add del mod">
          <ac:chgData name="Jyoti Rangrao Maske" userId="5f401a3c-e9db-4876-a6f5-57ab72c0d9bd" providerId="ADAL" clId="{80D9250C-D67F-4D93-B66D-402B18C59C42}" dt="2024-12-14T03:36:25.567" v="1102" actId="14100"/>
          <ac:picMkLst>
            <pc:docMk/>
            <pc:sldMk cId="2079634885" sldId="256"/>
            <ac:picMk id="2050" creationId="{A4C0B1F9-098A-E832-4EA0-1D891D4FAA10}"/>
          </ac:picMkLst>
        </pc:picChg>
        <pc:picChg chg="add mod">
          <ac:chgData name="Jyoti Rangrao Maske" userId="5f401a3c-e9db-4876-a6f5-57ab72c0d9bd" providerId="ADAL" clId="{80D9250C-D67F-4D93-B66D-402B18C59C42}" dt="2024-12-14T03:41:14.832" v="1205" actId="1076"/>
          <ac:picMkLst>
            <pc:docMk/>
            <pc:sldMk cId="2079634885" sldId="256"/>
            <ac:picMk id="2052" creationId="{98D20C5A-E86B-C605-7B64-E261F19B0851}"/>
          </ac:picMkLst>
        </pc:picChg>
        <pc:picChg chg="add del">
          <ac:chgData name="Jyoti Rangrao Maske" userId="5f401a3c-e9db-4876-a6f5-57ab72c0d9bd" providerId="ADAL" clId="{80D9250C-D67F-4D93-B66D-402B18C59C42}" dt="2024-12-14T03:36:51.455" v="1114" actId="26606"/>
          <ac:picMkLst>
            <pc:docMk/>
            <pc:sldMk cId="2079634885" sldId="256"/>
            <ac:picMk id="2115" creationId="{3631D3C9-4C1D-4B3A-A737-E6E780042405}"/>
          </ac:picMkLst>
        </pc:picChg>
      </pc:sldChg>
      <pc:sldChg chg="addSp modSp mod ord">
        <pc:chgData name="Jyoti Rangrao Maske" userId="5f401a3c-e9db-4876-a6f5-57ab72c0d9bd" providerId="ADAL" clId="{80D9250C-D67F-4D93-B66D-402B18C59C42}" dt="2024-12-14T04:39:52.553" v="2356" actId="1076"/>
        <pc:sldMkLst>
          <pc:docMk/>
          <pc:sldMk cId="661611014" sldId="257"/>
        </pc:sldMkLst>
        <pc:spChg chg="mod">
          <ac:chgData name="Jyoti Rangrao Maske" userId="5f401a3c-e9db-4876-a6f5-57ab72c0d9bd" providerId="ADAL" clId="{80D9250C-D67F-4D93-B66D-402B18C59C42}" dt="2024-12-14T03:41:46.911" v="1208" actId="13822"/>
          <ac:spMkLst>
            <pc:docMk/>
            <pc:sldMk cId="661611014" sldId="257"/>
            <ac:spMk id="61" creationId="{4C1E76A5-8131-868E-52B3-942037A5C0AE}"/>
          </ac:spMkLst>
        </pc:spChg>
        <pc:spChg chg="add mod">
          <ac:chgData name="Jyoti Rangrao Maske" userId="5f401a3c-e9db-4876-a6f5-57ab72c0d9bd" providerId="ADAL" clId="{80D9250C-D67F-4D93-B66D-402B18C59C42}" dt="2024-12-14T03:42:06.486" v="1210" actId="207"/>
          <ac:spMkLst>
            <pc:docMk/>
            <pc:sldMk cId="661611014" sldId="257"/>
            <ac:spMk id="62" creationId="{A37699A7-55F1-A1E6-F2A7-3B79AFA9C2F5}"/>
          </ac:spMkLst>
        </pc:spChg>
        <pc:picChg chg="mod">
          <ac:chgData name="Jyoti Rangrao Maske" userId="5f401a3c-e9db-4876-a6f5-57ab72c0d9bd" providerId="ADAL" clId="{80D9250C-D67F-4D93-B66D-402B18C59C42}" dt="2024-12-14T04:39:52.553" v="2356" actId="1076"/>
          <ac:picMkLst>
            <pc:docMk/>
            <pc:sldMk cId="661611014" sldId="257"/>
            <ac:picMk id="49" creationId="{50042CC4-1862-C00C-F071-FE4181CC4AAF}"/>
          </ac:picMkLst>
        </pc:picChg>
        <pc:picChg chg="mod">
          <ac:chgData name="Jyoti Rangrao Maske" userId="5f401a3c-e9db-4876-a6f5-57ab72c0d9bd" providerId="ADAL" clId="{80D9250C-D67F-4D93-B66D-402B18C59C42}" dt="2024-12-14T03:41:00.566" v="1203" actId="1440"/>
          <ac:picMkLst>
            <pc:docMk/>
            <pc:sldMk cId="661611014" sldId="257"/>
            <ac:picMk id="1026" creationId="{1E192555-6A2D-E045-6AF9-867B5D8B037F}"/>
          </ac:picMkLst>
        </pc:picChg>
      </pc:sldChg>
      <pc:sldChg chg="addSp delSp modSp mod delDesignElem">
        <pc:chgData name="Jyoti Rangrao Maske" userId="5f401a3c-e9db-4876-a6f5-57ab72c0d9bd" providerId="ADAL" clId="{80D9250C-D67F-4D93-B66D-402B18C59C42}" dt="2024-12-14T03:42:25.117" v="1214" actId="113"/>
        <pc:sldMkLst>
          <pc:docMk/>
          <pc:sldMk cId="3939199444" sldId="258"/>
        </pc:sldMkLst>
        <pc:spChg chg="mod">
          <ac:chgData name="Jyoti Rangrao Maske" userId="5f401a3c-e9db-4876-a6f5-57ab72c0d9bd" providerId="ADAL" clId="{80D9250C-D67F-4D93-B66D-402B18C59C42}" dt="2024-12-14T03:42:25.117" v="1214" actId="113"/>
          <ac:spMkLst>
            <pc:docMk/>
            <pc:sldMk cId="3939199444" sldId="258"/>
            <ac:spMk id="4" creationId="{7FDE2794-F9C2-EA98-A996-D45DC739CAFB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3939199444" sldId="258"/>
            <ac:spMk id="18" creationId="{C068D0EE-C6C8-484A-AFB7-3602BA27F8CD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3939199444" sldId="258"/>
            <ac:spMk id="20" creationId="{DDE5FB8C-CC3F-4C24-BF4F-1B5999DE6851}"/>
          </ac:spMkLst>
        </pc:spChg>
      </pc:sldChg>
      <pc:sldChg chg="addSp delSp modSp mod delDesignElem">
        <pc:chgData name="Jyoti Rangrao Maske" userId="5f401a3c-e9db-4876-a6f5-57ab72c0d9bd" providerId="ADAL" clId="{80D9250C-D67F-4D93-B66D-402B18C59C42}" dt="2024-12-14T03:43:16.787" v="1234" actId="207"/>
        <pc:sldMkLst>
          <pc:docMk/>
          <pc:sldMk cId="1535524338" sldId="259"/>
        </pc:sldMkLst>
        <pc:spChg chg="add mod">
          <ac:chgData name="Jyoti Rangrao Maske" userId="5f401a3c-e9db-4876-a6f5-57ab72c0d9bd" providerId="ADAL" clId="{80D9250C-D67F-4D93-B66D-402B18C59C42}" dt="2024-12-14T03:43:16.787" v="1234" actId="207"/>
          <ac:spMkLst>
            <pc:docMk/>
            <pc:sldMk cId="1535524338" sldId="259"/>
            <ac:spMk id="4" creationId="{A61F0EC6-6012-F6A5-6ACC-83A7F73668D2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1535524338" sldId="259"/>
            <ac:spMk id="12" creationId="{C068D0EE-C6C8-484A-AFB7-3602BA27F8CD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1535524338" sldId="259"/>
            <ac:spMk id="13" creationId="{DDE5FB8C-CC3F-4C24-BF4F-1B5999DE6851}"/>
          </ac:spMkLst>
        </pc:spChg>
        <pc:picChg chg="mod">
          <ac:chgData name="Jyoti Rangrao Maske" userId="5f401a3c-e9db-4876-a6f5-57ab72c0d9bd" providerId="ADAL" clId="{80D9250C-D67F-4D93-B66D-402B18C59C42}" dt="2024-12-14T02:23:19.219" v="171" actId="1440"/>
          <ac:picMkLst>
            <pc:docMk/>
            <pc:sldMk cId="1535524338" sldId="259"/>
            <ac:picMk id="3" creationId="{2AF1E1C1-D37D-136A-C118-1AA455F79159}"/>
          </ac:picMkLst>
        </pc:picChg>
        <pc:picChg chg="add">
          <ac:chgData name="Jyoti Rangrao Maske" userId="5f401a3c-e9db-4876-a6f5-57ab72c0d9bd" providerId="ADAL" clId="{80D9250C-D67F-4D93-B66D-402B18C59C42}" dt="2024-12-14T03:42:37.043" v="1215"/>
          <ac:picMkLst>
            <pc:docMk/>
            <pc:sldMk cId="1535524338" sldId="259"/>
            <ac:picMk id="4098" creationId="{BA153918-2C93-D995-050C-9FFC233776DC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45:23.288" v="1260" actId="14100"/>
        <pc:sldMkLst>
          <pc:docMk/>
          <pc:sldMk cId="4145030105" sldId="260"/>
        </pc:sldMkLst>
        <pc:spChg chg="add mod">
          <ac:chgData name="Jyoti Rangrao Maske" userId="5f401a3c-e9db-4876-a6f5-57ab72c0d9bd" providerId="ADAL" clId="{80D9250C-D67F-4D93-B66D-402B18C59C42}" dt="2024-12-14T03:45:23.288" v="1260" actId="14100"/>
          <ac:spMkLst>
            <pc:docMk/>
            <pc:sldMk cId="4145030105" sldId="260"/>
            <ac:spMk id="6" creationId="{CED28CBF-5DF8-77C8-AFF8-7AB14E3045F5}"/>
          </ac:spMkLst>
        </pc:spChg>
        <pc:spChg chg="add mod">
          <ac:chgData name="Jyoti Rangrao Maske" userId="5f401a3c-e9db-4876-a6f5-57ab72c0d9bd" providerId="ADAL" clId="{80D9250C-D67F-4D93-B66D-402B18C59C42}" dt="2024-12-14T03:44:46.154" v="1250" actId="1076"/>
          <ac:spMkLst>
            <pc:docMk/>
            <pc:sldMk cId="4145030105" sldId="260"/>
            <ac:spMk id="7" creationId="{E56B8A96-88AA-DBA1-A734-1BBD2E829E2A}"/>
          </ac:spMkLst>
        </pc:spChg>
        <pc:picChg chg="add mod">
          <ac:chgData name="Jyoti Rangrao Maske" userId="5f401a3c-e9db-4876-a6f5-57ab72c0d9bd" providerId="ADAL" clId="{80D9250C-D67F-4D93-B66D-402B18C59C42}" dt="2024-12-14T03:44:19.993" v="1244" actId="1440"/>
          <ac:picMkLst>
            <pc:docMk/>
            <pc:sldMk cId="4145030105" sldId="260"/>
            <ac:picMk id="3" creationId="{91C73A6D-DF64-E678-2C10-C3E610BE7FEC}"/>
          </ac:picMkLst>
        </pc:picChg>
        <pc:picChg chg="add mod modCrop">
          <ac:chgData name="Jyoti Rangrao Maske" userId="5f401a3c-e9db-4876-a6f5-57ab72c0d9bd" providerId="ADAL" clId="{80D9250C-D67F-4D93-B66D-402B18C59C42}" dt="2024-12-14T03:44:26.027" v="1246" actId="1076"/>
          <ac:picMkLst>
            <pc:docMk/>
            <pc:sldMk cId="4145030105" sldId="260"/>
            <ac:picMk id="5" creationId="{5116AF28-38A6-DB03-4A28-9304A222D682}"/>
          </ac:picMkLst>
        </pc:picChg>
      </pc:sldChg>
      <pc:sldChg chg="addSp delSp modSp new mod setBg delDesignElem">
        <pc:chgData name="Jyoti Rangrao Maske" userId="5f401a3c-e9db-4876-a6f5-57ab72c0d9bd" providerId="ADAL" clId="{80D9250C-D67F-4D93-B66D-402B18C59C42}" dt="2024-12-14T03:46:06.253" v="1263" actId="14100"/>
        <pc:sldMkLst>
          <pc:docMk/>
          <pc:sldMk cId="2443766634" sldId="261"/>
        </pc:sldMkLst>
        <pc:spChg chg="add mod">
          <ac:chgData name="Jyoti Rangrao Maske" userId="5f401a3c-e9db-4876-a6f5-57ab72c0d9bd" providerId="ADAL" clId="{80D9250C-D67F-4D93-B66D-402B18C59C42}" dt="2024-12-14T03:46:06.253" v="1263" actId="14100"/>
          <ac:spMkLst>
            <pc:docMk/>
            <pc:sldMk cId="2443766634" sldId="261"/>
            <ac:spMk id="6" creationId="{4AF25C69-F6D4-FB83-9968-D8FE3ECA4FA2}"/>
          </ac:spMkLst>
        </pc:spChg>
        <pc:spChg chg="add del">
          <ac:chgData name="Jyoti Rangrao Maske" userId="5f401a3c-e9db-4876-a6f5-57ab72c0d9bd" providerId="ADAL" clId="{80D9250C-D67F-4D93-B66D-402B18C59C42}" dt="2024-12-14T02:16:50.252" v="68" actId="26606"/>
          <ac:spMkLst>
            <pc:docMk/>
            <pc:sldMk cId="2443766634" sldId="261"/>
            <ac:spMk id="8" creationId="{5FC14DC2-4A54-40AC-8EF3-06CEBE60D805}"/>
          </ac:spMkLst>
        </pc:spChg>
        <pc:spChg chg="add del">
          <ac:chgData name="Jyoti Rangrao Maske" userId="5f401a3c-e9db-4876-a6f5-57ab72c0d9bd" providerId="ADAL" clId="{80D9250C-D67F-4D93-B66D-402B18C59C42}" dt="2024-12-14T02:16:50.252" v="68" actId="26606"/>
          <ac:spMkLst>
            <pc:docMk/>
            <pc:sldMk cId="2443766634" sldId="261"/>
            <ac:spMk id="10" creationId="{E8EC2BBA-55E7-4DA8-AF56-7DBA1F8191B3}"/>
          </ac:spMkLst>
        </pc:spChg>
        <pc:spChg chg="add del">
          <ac:chgData name="Jyoti Rangrao Maske" userId="5f401a3c-e9db-4876-a6f5-57ab72c0d9bd" providerId="ADAL" clId="{80D9250C-D67F-4D93-B66D-402B18C59C42}" dt="2024-12-14T02:16:55.806" v="70" actId="26606"/>
          <ac:spMkLst>
            <pc:docMk/>
            <pc:sldMk cId="2443766634" sldId="261"/>
            <ac:spMk id="12" creationId="{C068D0EE-C6C8-484A-AFB7-3602BA27F8CD}"/>
          </ac:spMkLst>
        </pc:spChg>
        <pc:spChg chg="add del">
          <ac:chgData name="Jyoti Rangrao Maske" userId="5f401a3c-e9db-4876-a6f5-57ab72c0d9bd" providerId="ADAL" clId="{80D9250C-D67F-4D93-B66D-402B18C59C42}" dt="2024-12-14T02:16:55.806" v="70" actId="26606"/>
          <ac:spMkLst>
            <pc:docMk/>
            <pc:sldMk cId="2443766634" sldId="261"/>
            <ac:spMk id="13" creationId="{DDE5FB8C-CC3F-4C24-BF4F-1B5999DE6851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2443766634" sldId="261"/>
            <ac:spMk id="16" creationId="{3D66C6E3-EBD2-40B7-8FD8-D6D2250FC482}"/>
          </ac:spMkLst>
        </pc:spChg>
        <pc:spChg chg="add del">
          <ac:chgData name="Jyoti Rangrao Maske" userId="5f401a3c-e9db-4876-a6f5-57ab72c0d9bd" providerId="ADAL" clId="{80D9250C-D67F-4D93-B66D-402B18C59C42}" dt="2024-12-14T02:17:55.497" v="82" actId="26606"/>
          <ac:spMkLst>
            <pc:docMk/>
            <pc:sldMk cId="2443766634" sldId="261"/>
            <ac:spMk id="21" creationId="{DFE88786-7EC9-4CF1-8553-2C3021944882}"/>
          </ac:spMkLst>
        </pc:spChg>
        <pc:spChg chg="add del">
          <ac:chgData name="Jyoti Rangrao Maske" userId="5f401a3c-e9db-4876-a6f5-57ab72c0d9bd" providerId="ADAL" clId="{80D9250C-D67F-4D93-B66D-402B18C59C42}" dt="2024-12-14T02:20:36.189" v="130" actId="26606"/>
          <ac:spMkLst>
            <pc:docMk/>
            <pc:sldMk cId="2443766634" sldId="261"/>
            <ac:spMk id="22" creationId="{BC3E363D-4793-4E9B-88F5-58007346CFBE}"/>
          </ac:spMkLst>
        </pc:spChg>
        <pc:grpChg chg="add del">
          <ac:chgData name="Jyoti Rangrao Maske" userId="5f401a3c-e9db-4876-a6f5-57ab72c0d9bd" providerId="ADAL" clId="{80D9250C-D67F-4D93-B66D-402B18C59C42}" dt="2024-12-14T02:18:01.345" v="84" actId="26606"/>
          <ac:grpSpMkLst>
            <pc:docMk/>
            <pc:sldMk cId="2443766634" sldId="261"/>
            <ac:grpSpMk id="18" creationId="{08AFDCCA-EC08-414E-B480-1D1877FE7448}"/>
          </ac:grpSpMkLst>
        </pc:grpChg>
        <pc:grpChg chg="add del">
          <ac:chgData name="Jyoti Rangrao Maske" userId="5f401a3c-e9db-4876-a6f5-57ab72c0d9bd" providerId="ADAL" clId="{80D9250C-D67F-4D93-B66D-402B18C59C42}" dt="2024-12-14T02:17:55.497" v="82" actId="26606"/>
          <ac:grpSpMkLst>
            <pc:docMk/>
            <pc:sldMk cId="2443766634" sldId="261"/>
            <ac:grpSpMk id="27" creationId="{AFCC34F2-8A34-4176-9DCF-3E14806B31C9}"/>
          </ac:grpSpMkLst>
        </pc:grpChg>
        <pc:grpChg chg="add del">
          <ac:chgData name="Jyoti Rangrao Maske" userId="5f401a3c-e9db-4876-a6f5-57ab72c0d9bd" providerId="ADAL" clId="{80D9250C-D67F-4D93-B66D-402B18C59C42}" dt="2024-12-14T02:17:55.497" v="82" actId="26606"/>
          <ac:grpSpMkLst>
            <pc:docMk/>
            <pc:sldMk cId="2443766634" sldId="261"/>
            <ac:grpSpMk id="63" creationId="{6EBD291B-DF20-4DC7-B790-C0E2209CC840}"/>
          </ac:grpSpMkLst>
        </pc:grpChg>
        <pc:picChg chg="add del mod">
          <ac:chgData name="Jyoti Rangrao Maske" userId="5f401a3c-e9db-4876-a6f5-57ab72c0d9bd" providerId="ADAL" clId="{80D9250C-D67F-4D93-B66D-402B18C59C42}" dt="2024-12-14T02:20:27.241" v="125" actId="478"/>
          <ac:picMkLst>
            <pc:docMk/>
            <pc:sldMk cId="2443766634" sldId="261"/>
            <ac:picMk id="3" creationId="{6CF8F9BB-1B04-1FC8-1B83-93B7F81B1980}"/>
          </ac:picMkLst>
        </pc:picChg>
        <pc:picChg chg="add mod">
          <ac:chgData name="Jyoti Rangrao Maske" userId="5f401a3c-e9db-4876-a6f5-57ab72c0d9bd" providerId="ADAL" clId="{80D9250C-D67F-4D93-B66D-402B18C59C42}" dt="2024-12-14T02:21:38.580" v="169" actId="1440"/>
          <ac:picMkLst>
            <pc:docMk/>
            <pc:sldMk cId="2443766634" sldId="261"/>
            <ac:picMk id="5" creationId="{4896F979-41EE-5B4D-0FEC-1775D66A75E3}"/>
          </ac:picMkLst>
        </pc:picChg>
        <pc:picChg chg="add del">
          <ac:chgData name="Jyoti Rangrao Maske" userId="5f401a3c-e9db-4876-a6f5-57ab72c0d9bd" providerId="ADAL" clId="{80D9250C-D67F-4D93-B66D-402B18C59C42}" dt="2024-12-14T02:26:11.402" v="195"/>
          <ac:picMkLst>
            <pc:docMk/>
            <pc:sldMk cId="2443766634" sldId="261"/>
            <ac:picMk id="15" creationId="{6D651BB0-1DFD-4941-83DD-704006F6B139}"/>
          </ac:picMkLst>
        </pc:picChg>
        <pc:picChg chg="add del">
          <ac:chgData name="Jyoti Rangrao Maske" userId="5f401a3c-e9db-4876-a6f5-57ab72c0d9bd" providerId="ADAL" clId="{80D9250C-D67F-4D93-B66D-402B18C59C42}" dt="2024-12-14T02:20:36.189" v="130" actId="26606"/>
          <ac:picMkLst>
            <pc:docMk/>
            <pc:sldMk cId="2443766634" sldId="261"/>
            <ac:picMk id="19" creationId="{43BCD4D4-0FCB-418E-9D58-033B2DB4157F}"/>
          </ac:picMkLst>
        </pc:picChg>
        <pc:picChg chg="add del">
          <ac:chgData name="Jyoti Rangrao Maske" userId="5f401a3c-e9db-4876-a6f5-57ab72c0d9bd" providerId="ADAL" clId="{80D9250C-D67F-4D93-B66D-402B18C59C42}" dt="2024-12-14T02:18:01.345" v="84" actId="26606"/>
          <ac:picMkLst>
            <pc:docMk/>
            <pc:sldMk cId="2443766634" sldId="261"/>
            <ac:picMk id="20" creationId="{1DE10DE7-9D2C-4BED-BB15-10A57A4852D5}"/>
          </ac:picMkLst>
        </pc:picChg>
        <pc:picChg chg="add del">
          <ac:chgData name="Jyoti Rangrao Maske" userId="5f401a3c-e9db-4876-a6f5-57ab72c0d9bd" providerId="ADAL" clId="{80D9250C-D67F-4D93-B66D-402B18C59C42}" dt="2024-12-14T02:17:55.497" v="82" actId="26606"/>
          <ac:picMkLst>
            <pc:docMk/>
            <pc:sldMk cId="2443766634" sldId="261"/>
            <ac:picMk id="23" creationId="{86D8F06D-0176-412D-A69C-AF7042B7EE96}"/>
          </ac:picMkLst>
        </pc:picChg>
        <pc:picChg chg="add del">
          <ac:chgData name="Jyoti Rangrao Maske" userId="5f401a3c-e9db-4876-a6f5-57ab72c0d9bd" providerId="ADAL" clId="{80D9250C-D67F-4D93-B66D-402B18C59C42}" dt="2024-12-14T02:20:36.189" v="130" actId="26606"/>
          <ac:picMkLst>
            <pc:docMk/>
            <pc:sldMk cId="2443766634" sldId="261"/>
            <ac:picMk id="24" creationId="{AA3F2319-3466-4D84-ABE4-77BC773F35D1}"/>
          </ac:picMkLst>
        </pc:picChg>
        <pc:picChg chg="add del">
          <ac:chgData name="Jyoti Rangrao Maske" userId="5f401a3c-e9db-4876-a6f5-57ab72c0d9bd" providerId="ADAL" clId="{80D9250C-D67F-4D93-B66D-402B18C59C42}" dt="2024-12-14T02:17:55.497" v="82" actId="26606"/>
          <ac:picMkLst>
            <pc:docMk/>
            <pc:sldMk cId="2443766634" sldId="261"/>
            <ac:picMk id="25" creationId="{815562A4-61AD-4BDB-9BDB-34860AE47A55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3:45:46.284" v="1261" actId="207"/>
        <pc:sldMkLst>
          <pc:docMk/>
          <pc:sldMk cId="3780653386" sldId="262"/>
        </pc:sldMkLst>
        <pc:spChg chg="add mod">
          <ac:chgData name="Jyoti Rangrao Maske" userId="5f401a3c-e9db-4876-a6f5-57ab72c0d9bd" providerId="ADAL" clId="{80D9250C-D67F-4D93-B66D-402B18C59C42}" dt="2024-12-14T03:45:46.284" v="1261" actId="207"/>
          <ac:spMkLst>
            <pc:docMk/>
            <pc:sldMk cId="3780653386" sldId="262"/>
            <ac:spMk id="4" creationId="{BE38C562-22E1-3A56-3825-95D17017A858}"/>
          </ac:spMkLst>
        </pc:spChg>
        <pc:picChg chg="add del mod">
          <ac:chgData name="Jyoti Rangrao Maske" userId="5f401a3c-e9db-4876-a6f5-57ab72c0d9bd" providerId="ADAL" clId="{80D9250C-D67F-4D93-B66D-402B18C59C42}" dt="2024-12-14T02:23:38.955" v="172" actId="478"/>
          <ac:picMkLst>
            <pc:docMk/>
            <pc:sldMk cId="3780653386" sldId="262"/>
            <ac:picMk id="3" creationId="{38C62471-9643-A83C-5940-8ECA30E26C6E}"/>
          </ac:picMkLst>
        </pc:picChg>
        <pc:picChg chg="add mod">
          <ac:chgData name="Jyoti Rangrao Maske" userId="5f401a3c-e9db-4876-a6f5-57ab72c0d9bd" providerId="ADAL" clId="{80D9250C-D67F-4D93-B66D-402B18C59C42}" dt="2024-12-14T03:44:03.051" v="1241" actId="1076"/>
          <ac:picMkLst>
            <pc:docMk/>
            <pc:sldMk cId="3780653386" sldId="262"/>
            <ac:picMk id="6" creationId="{A52C0EC3-07CA-252F-98B1-7B65FF880ACA}"/>
          </ac:picMkLst>
        </pc:picChg>
      </pc:sldChg>
      <pc:sldChg chg="addSp delSp modSp new mod setBg delDesignElem">
        <pc:chgData name="Jyoti Rangrao Maske" userId="5f401a3c-e9db-4876-a6f5-57ab72c0d9bd" providerId="ADAL" clId="{80D9250C-D67F-4D93-B66D-402B18C59C42}" dt="2024-12-14T03:46:59.930" v="1295" actId="1076"/>
        <pc:sldMkLst>
          <pc:docMk/>
          <pc:sldMk cId="3496256438" sldId="263"/>
        </pc:sldMkLst>
        <pc:spChg chg="add mod">
          <ac:chgData name="Jyoti Rangrao Maske" userId="5f401a3c-e9db-4876-a6f5-57ab72c0d9bd" providerId="ADAL" clId="{80D9250C-D67F-4D93-B66D-402B18C59C42}" dt="2024-12-14T03:46:59.930" v="1295" actId="1076"/>
          <ac:spMkLst>
            <pc:docMk/>
            <pc:sldMk cId="3496256438" sldId="263"/>
            <ac:spMk id="6" creationId="{F01E0933-4EC5-C1A5-5DA2-4B19B6EA21AC}"/>
          </ac:spMkLst>
        </pc:spChg>
        <pc:spChg chg="add del">
          <ac:chgData name="Jyoti Rangrao Maske" userId="5f401a3c-e9db-4876-a6f5-57ab72c0d9bd" providerId="ADAL" clId="{80D9250C-D67F-4D93-B66D-402B18C59C42}" dt="2024-12-14T02:18:35.672" v="90" actId="26606"/>
          <ac:spMkLst>
            <pc:docMk/>
            <pc:sldMk cId="3496256438" sldId="263"/>
            <ac:spMk id="8" creationId="{5FC14DC2-4A54-40AC-8EF3-06CEBE60D805}"/>
          </ac:spMkLst>
        </pc:spChg>
        <pc:spChg chg="add del">
          <ac:chgData name="Jyoti Rangrao Maske" userId="5f401a3c-e9db-4876-a6f5-57ab72c0d9bd" providerId="ADAL" clId="{80D9250C-D67F-4D93-B66D-402B18C59C42}" dt="2024-12-14T02:18:35.672" v="90" actId="26606"/>
          <ac:spMkLst>
            <pc:docMk/>
            <pc:sldMk cId="3496256438" sldId="263"/>
            <ac:spMk id="10" creationId="{E8EC2BBA-55E7-4DA8-AF56-7DBA1F8191B3}"/>
          </ac:spMkLst>
        </pc:spChg>
        <pc:spChg chg="add del">
          <ac:chgData name="Jyoti Rangrao Maske" userId="5f401a3c-e9db-4876-a6f5-57ab72c0d9bd" providerId="ADAL" clId="{80D9250C-D67F-4D93-B66D-402B18C59C42}" dt="2024-12-14T02:18:39.965" v="92" actId="26606"/>
          <ac:spMkLst>
            <pc:docMk/>
            <pc:sldMk cId="3496256438" sldId="263"/>
            <ac:spMk id="45" creationId="{933B46D5-42D5-4194-B895-B45DCFF2230F}"/>
          </ac:spMkLst>
        </pc:spChg>
        <pc:spChg chg="add del">
          <ac:chgData name="Jyoti Rangrao Maske" userId="5f401a3c-e9db-4876-a6f5-57ab72c0d9bd" providerId="ADAL" clId="{80D9250C-D67F-4D93-B66D-402B18C59C42}" dt="2024-12-14T02:18:39.965" v="92" actId="26606"/>
          <ac:spMkLst>
            <pc:docMk/>
            <pc:sldMk cId="3496256438" sldId="263"/>
            <ac:spMk id="46" creationId="{083A6575-45DF-4CD7-8E7D-50E51B82D5C2}"/>
          </ac:spMkLst>
        </pc:spChg>
        <pc:spChg chg="add del">
          <ac:chgData name="Jyoti Rangrao Maske" userId="5f401a3c-e9db-4876-a6f5-57ab72c0d9bd" providerId="ADAL" clId="{80D9250C-D67F-4D93-B66D-402B18C59C42}" dt="2024-12-14T02:18:45.413" v="94" actId="26606"/>
          <ac:spMkLst>
            <pc:docMk/>
            <pc:sldMk cId="3496256438" sldId="263"/>
            <ac:spMk id="50" creationId="{1E43660D-412A-41EF-9745-E92C0AC60448}"/>
          </ac:spMkLst>
        </pc:spChg>
        <pc:spChg chg="add del">
          <ac:chgData name="Jyoti Rangrao Maske" userId="5f401a3c-e9db-4876-a6f5-57ab72c0d9bd" providerId="ADAL" clId="{80D9250C-D67F-4D93-B66D-402B18C59C42}" dt="2024-12-14T02:18:49.497" v="96" actId="26606"/>
          <ac:spMkLst>
            <pc:docMk/>
            <pc:sldMk cId="3496256438" sldId="263"/>
            <ac:spMk id="53" creationId="{3D66C6E3-EBD2-40B7-8FD8-D6D2250FC482}"/>
          </ac:spMkLst>
        </pc:spChg>
        <pc:spChg chg="add del">
          <ac:chgData name="Jyoti Rangrao Maske" userId="5f401a3c-e9db-4876-a6f5-57ab72c0d9bd" providerId="ADAL" clId="{80D9250C-D67F-4D93-B66D-402B18C59C42}" dt="2024-12-14T02:18:51.847" v="98" actId="26606"/>
          <ac:spMkLst>
            <pc:docMk/>
            <pc:sldMk cId="3496256438" sldId="263"/>
            <ac:spMk id="55" creationId="{E22AC1FF-9472-4A93-BE19-AE0C24FE5374}"/>
          </ac:spMkLst>
        </pc:spChg>
        <pc:spChg chg="add del">
          <ac:chgData name="Jyoti Rangrao Maske" userId="5f401a3c-e9db-4876-a6f5-57ab72c0d9bd" providerId="ADAL" clId="{80D9250C-D67F-4D93-B66D-402B18C59C42}" dt="2024-12-14T02:18:51.847" v="98" actId="26606"/>
          <ac:spMkLst>
            <pc:docMk/>
            <pc:sldMk cId="3496256438" sldId="263"/>
            <ac:spMk id="56" creationId="{C06A1397-64E0-4853-ADE2-3EE143B26851}"/>
          </ac:spMkLst>
        </pc:spChg>
        <pc:spChg chg="add del">
          <ac:chgData name="Jyoti Rangrao Maske" userId="5f401a3c-e9db-4876-a6f5-57ab72c0d9bd" providerId="ADAL" clId="{80D9250C-D67F-4D93-B66D-402B18C59C42}" dt="2024-12-14T02:18:58.911" v="100" actId="26606"/>
          <ac:spMkLst>
            <pc:docMk/>
            <pc:sldMk cId="3496256438" sldId="263"/>
            <ac:spMk id="58" creationId="{C068D0EE-C6C8-484A-AFB7-3602BA27F8CD}"/>
          </ac:spMkLst>
        </pc:spChg>
        <pc:spChg chg="add del">
          <ac:chgData name="Jyoti Rangrao Maske" userId="5f401a3c-e9db-4876-a6f5-57ab72c0d9bd" providerId="ADAL" clId="{80D9250C-D67F-4D93-B66D-402B18C59C42}" dt="2024-12-14T02:18:58.911" v="100" actId="26606"/>
          <ac:spMkLst>
            <pc:docMk/>
            <pc:sldMk cId="3496256438" sldId="263"/>
            <ac:spMk id="59" creationId="{DDE5FB8C-CC3F-4C24-BF4F-1B5999DE6851}"/>
          </ac:spMkLst>
        </pc:spChg>
        <pc:spChg chg="add del">
          <ac:chgData name="Jyoti Rangrao Maske" userId="5f401a3c-e9db-4876-a6f5-57ab72c0d9bd" providerId="ADAL" clId="{80D9250C-D67F-4D93-B66D-402B18C59C42}" dt="2024-12-14T02:26:11.402" v="195"/>
          <ac:spMkLst>
            <pc:docMk/>
            <pc:sldMk cId="3496256438" sldId="263"/>
            <ac:spMk id="62" creationId="{3D66C6E3-EBD2-40B7-8FD8-D6D2250FC482}"/>
          </ac:spMkLst>
        </pc:spChg>
        <pc:spChg chg="add del">
          <ac:chgData name="Jyoti Rangrao Maske" userId="5f401a3c-e9db-4876-a6f5-57ab72c0d9bd" providerId="ADAL" clId="{80D9250C-D67F-4D93-B66D-402B18C59C42}" dt="2024-12-14T02:19:48.971" v="114" actId="26606"/>
          <ac:spMkLst>
            <pc:docMk/>
            <pc:sldMk cId="3496256438" sldId="263"/>
            <ac:spMk id="69" creationId="{3D66C6E3-EBD2-40B7-8FD8-D6D2250FC482}"/>
          </ac:spMkLst>
        </pc:spChg>
        <pc:spChg chg="add del">
          <ac:chgData name="Jyoti Rangrao Maske" userId="5f401a3c-e9db-4876-a6f5-57ab72c0d9bd" providerId="ADAL" clId="{80D9250C-D67F-4D93-B66D-402B18C59C42}" dt="2024-12-14T02:19:51.324" v="116" actId="26606"/>
          <ac:spMkLst>
            <pc:docMk/>
            <pc:sldMk cId="3496256438" sldId="263"/>
            <ac:spMk id="72" creationId="{1E43660D-412A-41EF-9745-E92C0AC60448}"/>
          </ac:spMkLst>
        </pc:spChg>
        <pc:grpChg chg="add del">
          <ac:chgData name="Jyoti Rangrao Maske" userId="5f401a3c-e9db-4876-a6f5-57ab72c0d9bd" providerId="ADAL" clId="{80D9250C-D67F-4D93-B66D-402B18C59C42}" dt="2024-12-14T02:18:39.965" v="92" actId="26606"/>
          <ac:grpSpMkLst>
            <pc:docMk/>
            <pc:sldMk cId="3496256438" sldId="263"/>
            <ac:grpSpMk id="47" creationId="{18896DCC-8879-4CF3-BB2D-0C535C80597E}"/>
          </ac:grpSpMkLst>
        </pc:grpChg>
        <pc:picChg chg="add del mod">
          <ac:chgData name="Jyoti Rangrao Maske" userId="5f401a3c-e9db-4876-a6f5-57ab72c0d9bd" providerId="ADAL" clId="{80D9250C-D67F-4D93-B66D-402B18C59C42}" dt="2024-12-14T02:19:29.035" v="109" actId="478"/>
          <ac:picMkLst>
            <pc:docMk/>
            <pc:sldMk cId="3496256438" sldId="263"/>
            <ac:picMk id="3" creationId="{DBE72498-D9BB-EA03-33EF-11275ACD7A33}"/>
          </ac:picMkLst>
        </pc:picChg>
        <pc:picChg chg="add mod">
          <ac:chgData name="Jyoti Rangrao Maske" userId="5f401a3c-e9db-4876-a6f5-57ab72c0d9bd" providerId="ADAL" clId="{80D9250C-D67F-4D93-B66D-402B18C59C42}" dt="2024-12-14T03:46:55.903" v="1294" actId="14100"/>
          <ac:picMkLst>
            <pc:docMk/>
            <pc:sldMk cId="3496256438" sldId="263"/>
            <ac:picMk id="5" creationId="{031F1AE7-09F9-7815-E88E-D75DA9F78122}"/>
          </ac:picMkLst>
        </pc:picChg>
        <pc:picChg chg="add del">
          <ac:chgData name="Jyoti Rangrao Maske" userId="5f401a3c-e9db-4876-a6f5-57ab72c0d9bd" providerId="ADAL" clId="{80D9250C-D67F-4D93-B66D-402B18C59C42}" dt="2024-12-14T02:18:45.413" v="94" actId="26606"/>
          <ac:picMkLst>
            <pc:docMk/>
            <pc:sldMk cId="3496256438" sldId="263"/>
            <ac:picMk id="49" creationId="{705E34FB-F15B-4B97-A591-8EE92E5FAEB1}"/>
          </ac:picMkLst>
        </pc:picChg>
        <pc:picChg chg="add del">
          <ac:chgData name="Jyoti Rangrao Maske" userId="5f401a3c-e9db-4876-a6f5-57ab72c0d9bd" providerId="ADAL" clId="{80D9250C-D67F-4D93-B66D-402B18C59C42}" dt="2024-12-14T02:18:49.497" v="96" actId="26606"/>
          <ac:picMkLst>
            <pc:docMk/>
            <pc:sldMk cId="3496256438" sldId="263"/>
            <ac:picMk id="52" creationId="{6D651BB0-1DFD-4941-83DD-704006F6B139}"/>
          </ac:picMkLst>
        </pc:picChg>
        <pc:picChg chg="add del">
          <ac:chgData name="Jyoti Rangrao Maske" userId="5f401a3c-e9db-4876-a6f5-57ab72c0d9bd" providerId="ADAL" clId="{80D9250C-D67F-4D93-B66D-402B18C59C42}" dt="2024-12-14T02:26:11.402" v="195"/>
          <ac:picMkLst>
            <pc:docMk/>
            <pc:sldMk cId="3496256438" sldId="263"/>
            <ac:picMk id="61" creationId="{6D651BB0-1DFD-4941-83DD-704006F6B139}"/>
          </ac:picMkLst>
        </pc:picChg>
        <pc:picChg chg="add del">
          <ac:chgData name="Jyoti Rangrao Maske" userId="5f401a3c-e9db-4876-a6f5-57ab72c0d9bd" providerId="ADAL" clId="{80D9250C-D67F-4D93-B66D-402B18C59C42}" dt="2024-12-14T02:19:48.971" v="114" actId="26606"/>
          <ac:picMkLst>
            <pc:docMk/>
            <pc:sldMk cId="3496256438" sldId="263"/>
            <ac:picMk id="67" creationId="{6D651BB0-1DFD-4941-83DD-704006F6B139}"/>
          </ac:picMkLst>
        </pc:picChg>
        <pc:picChg chg="add del">
          <ac:chgData name="Jyoti Rangrao Maske" userId="5f401a3c-e9db-4876-a6f5-57ab72c0d9bd" providerId="ADAL" clId="{80D9250C-D67F-4D93-B66D-402B18C59C42}" dt="2024-12-14T02:19:51.324" v="116" actId="26606"/>
          <ac:picMkLst>
            <pc:docMk/>
            <pc:sldMk cId="3496256438" sldId="263"/>
            <ac:picMk id="71" creationId="{705E34FB-F15B-4B97-A591-8EE92E5FAEB1}"/>
          </ac:picMkLst>
        </pc:picChg>
      </pc:sldChg>
      <pc:sldChg chg="addSp delSp modSp new mod setBg">
        <pc:chgData name="Jyoti Rangrao Maske" userId="5f401a3c-e9db-4876-a6f5-57ab72c0d9bd" providerId="ADAL" clId="{80D9250C-D67F-4D93-B66D-402B18C59C42}" dt="2024-12-14T03:49:06.058" v="1332" actId="14100"/>
        <pc:sldMkLst>
          <pc:docMk/>
          <pc:sldMk cId="623825936" sldId="264"/>
        </pc:sldMkLst>
        <pc:spChg chg="add del mod">
          <ac:chgData name="Jyoti Rangrao Maske" userId="5f401a3c-e9db-4876-a6f5-57ab72c0d9bd" providerId="ADAL" clId="{80D9250C-D67F-4D93-B66D-402B18C59C42}" dt="2024-12-14T03:49:06.058" v="1332" actId="14100"/>
          <ac:spMkLst>
            <pc:docMk/>
            <pc:sldMk cId="623825936" sldId="264"/>
            <ac:spMk id="4" creationId="{D8A6313B-6959-EE34-4DD0-7F907BFFCAB6}"/>
          </ac:spMkLst>
        </pc:spChg>
        <pc:spChg chg="add del">
          <ac:chgData name="Jyoti Rangrao Maske" userId="5f401a3c-e9db-4876-a6f5-57ab72c0d9bd" providerId="ADAL" clId="{80D9250C-D67F-4D93-B66D-402B18C59C42}" dt="2024-12-14T02:27:24.926" v="205" actId="26606"/>
          <ac:spMkLst>
            <pc:docMk/>
            <pc:sldMk cId="623825936" sldId="264"/>
            <ac:spMk id="5" creationId="{C068D0EE-C6C8-484A-AFB7-3602BA27F8CD}"/>
          </ac:spMkLst>
        </pc:spChg>
        <pc:spChg chg="add del">
          <ac:chgData name="Jyoti Rangrao Maske" userId="5f401a3c-e9db-4876-a6f5-57ab72c0d9bd" providerId="ADAL" clId="{80D9250C-D67F-4D93-B66D-402B18C59C42}" dt="2024-12-14T02:27:24.926" v="205" actId="26606"/>
          <ac:spMkLst>
            <pc:docMk/>
            <pc:sldMk cId="623825936" sldId="264"/>
            <ac:spMk id="6" creationId="{DDE5FB8C-CC3F-4C24-BF4F-1B5999DE6851}"/>
          </ac:spMkLst>
        </pc:spChg>
        <pc:spChg chg="add del">
          <ac:chgData name="Jyoti Rangrao Maske" userId="5f401a3c-e9db-4876-a6f5-57ab72c0d9bd" providerId="ADAL" clId="{80D9250C-D67F-4D93-B66D-402B18C59C42}" dt="2024-12-14T02:27:18.907" v="203" actId="26606"/>
          <ac:spMkLst>
            <pc:docMk/>
            <pc:sldMk cId="623825936" sldId="264"/>
            <ac:spMk id="10" creationId="{3D66C6E3-EBD2-40B7-8FD8-D6D2250FC482}"/>
          </ac:spMkLst>
        </pc:spChg>
        <pc:picChg chg="add mod">
          <ac:chgData name="Jyoti Rangrao Maske" userId="5f401a3c-e9db-4876-a6f5-57ab72c0d9bd" providerId="ADAL" clId="{80D9250C-D67F-4D93-B66D-402B18C59C42}" dt="2024-12-14T03:47:59.930" v="1301" actId="1440"/>
          <ac:picMkLst>
            <pc:docMk/>
            <pc:sldMk cId="623825936" sldId="264"/>
            <ac:picMk id="3" creationId="{47B6F718-A49C-3EEA-DE5E-314FF534536C}"/>
          </ac:picMkLst>
        </pc:picChg>
        <pc:picChg chg="add del">
          <ac:chgData name="Jyoti Rangrao Maske" userId="5f401a3c-e9db-4876-a6f5-57ab72c0d9bd" providerId="ADAL" clId="{80D9250C-D67F-4D93-B66D-402B18C59C42}" dt="2024-12-14T02:27:18.907" v="203" actId="26606"/>
          <ac:picMkLst>
            <pc:docMk/>
            <pc:sldMk cId="623825936" sldId="264"/>
            <ac:picMk id="8" creationId="{6D651BB0-1DFD-4941-83DD-704006F6B139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47:42.667" v="1300" actId="1076"/>
        <pc:sldMkLst>
          <pc:docMk/>
          <pc:sldMk cId="1090233513" sldId="265"/>
        </pc:sldMkLst>
        <pc:spChg chg="add mod">
          <ac:chgData name="Jyoti Rangrao Maske" userId="5f401a3c-e9db-4876-a6f5-57ab72c0d9bd" providerId="ADAL" clId="{80D9250C-D67F-4D93-B66D-402B18C59C42}" dt="2024-12-14T02:37:12.586" v="290" actId="1076"/>
          <ac:spMkLst>
            <pc:docMk/>
            <pc:sldMk cId="1090233513" sldId="265"/>
            <ac:spMk id="3" creationId="{3A95FC94-5E45-0B9A-6B0A-075D1DB8939A}"/>
          </ac:spMkLst>
        </pc:spChg>
        <pc:spChg chg="add mod ord">
          <ac:chgData name="Jyoti Rangrao Maske" userId="5f401a3c-e9db-4876-a6f5-57ab72c0d9bd" providerId="ADAL" clId="{80D9250C-D67F-4D93-B66D-402B18C59C42}" dt="2024-12-14T02:36:54.151" v="286" actId="1076"/>
          <ac:spMkLst>
            <pc:docMk/>
            <pc:sldMk cId="1090233513" sldId="265"/>
            <ac:spMk id="4" creationId="{DE5813CB-DA10-73AF-6251-F81ACEEBB1AD}"/>
          </ac:spMkLst>
        </pc:spChg>
        <pc:spChg chg="add mod">
          <ac:chgData name="Jyoti Rangrao Maske" userId="5f401a3c-e9db-4876-a6f5-57ab72c0d9bd" providerId="ADAL" clId="{80D9250C-D67F-4D93-B66D-402B18C59C42}" dt="2024-12-14T03:47:35.282" v="1299" actId="1076"/>
          <ac:spMkLst>
            <pc:docMk/>
            <pc:sldMk cId="1090233513" sldId="265"/>
            <ac:spMk id="10" creationId="{ED2E3FCF-744F-BD9D-4CD1-1199F39B1595}"/>
          </ac:spMkLst>
        </pc:spChg>
        <pc:grpChg chg="add mod">
          <ac:chgData name="Jyoti Rangrao Maske" userId="5f401a3c-e9db-4876-a6f5-57ab72c0d9bd" providerId="ADAL" clId="{80D9250C-D67F-4D93-B66D-402B18C59C42}" dt="2024-12-14T03:47:42.667" v="1300" actId="1076"/>
          <ac:grpSpMkLst>
            <pc:docMk/>
            <pc:sldMk cId="1090233513" sldId="265"/>
            <ac:grpSpMk id="9" creationId="{0D348CD5-38D7-2FC0-378B-65188CB9850A}"/>
          </ac:grpSpMkLst>
        </pc:grpChg>
        <pc:picChg chg="add mod modCrop">
          <ac:chgData name="Jyoti Rangrao Maske" userId="5f401a3c-e9db-4876-a6f5-57ab72c0d9bd" providerId="ADAL" clId="{80D9250C-D67F-4D93-B66D-402B18C59C42}" dt="2024-12-14T02:36:00.075" v="282" actId="1440"/>
          <ac:picMkLst>
            <pc:docMk/>
            <pc:sldMk cId="1090233513" sldId="265"/>
            <ac:picMk id="6" creationId="{9890EB48-C8BB-BFC6-DF7C-AE9B7AB9AADF}"/>
          </ac:picMkLst>
        </pc:picChg>
        <pc:picChg chg="add mod">
          <ac:chgData name="Jyoti Rangrao Maske" userId="5f401a3c-e9db-4876-a6f5-57ab72c0d9bd" providerId="ADAL" clId="{80D9250C-D67F-4D93-B66D-402B18C59C42}" dt="2024-12-14T02:35:55.714" v="281" actId="1440"/>
          <ac:picMkLst>
            <pc:docMk/>
            <pc:sldMk cId="1090233513" sldId="265"/>
            <ac:picMk id="8" creationId="{7678A01F-71DE-A6AC-D3C9-FF616D2891FB}"/>
          </ac:picMkLst>
        </pc:picChg>
      </pc:sldChg>
      <pc:sldChg chg="addSp delSp modSp new mod setBg">
        <pc:chgData name="Jyoti Rangrao Maske" userId="5f401a3c-e9db-4876-a6f5-57ab72c0d9bd" providerId="ADAL" clId="{80D9250C-D67F-4D93-B66D-402B18C59C42}" dt="2024-12-14T03:49:30.019" v="1334" actId="113"/>
        <pc:sldMkLst>
          <pc:docMk/>
          <pc:sldMk cId="168199000" sldId="266"/>
        </pc:sldMkLst>
        <pc:spChg chg="add mod">
          <ac:chgData name="Jyoti Rangrao Maske" userId="5f401a3c-e9db-4876-a6f5-57ab72c0d9bd" providerId="ADAL" clId="{80D9250C-D67F-4D93-B66D-402B18C59C42}" dt="2024-12-14T03:49:30.019" v="1334" actId="113"/>
          <ac:spMkLst>
            <pc:docMk/>
            <pc:sldMk cId="168199000" sldId="266"/>
            <ac:spMk id="4" creationId="{CE63A4DB-FDA8-9CD2-1FFE-BEA19EEF4B63}"/>
          </ac:spMkLst>
        </pc:spChg>
        <pc:spChg chg="add del">
          <ac:chgData name="Jyoti Rangrao Maske" userId="5f401a3c-e9db-4876-a6f5-57ab72c0d9bd" providerId="ADAL" clId="{80D9250C-D67F-4D93-B66D-402B18C59C42}" dt="2024-12-14T02:40:09.053" v="332" actId="26606"/>
          <ac:spMkLst>
            <pc:docMk/>
            <pc:sldMk cId="168199000" sldId="266"/>
            <ac:spMk id="10" creationId="{1E43660D-412A-41EF-9745-E92C0AC60448}"/>
          </ac:spMkLst>
        </pc:spChg>
        <pc:spChg chg="add del">
          <ac:chgData name="Jyoti Rangrao Maske" userId="5f401a3c-e9db-4876-a6f5-57ab72c0d9bd" providerId="ADAL" clId="{80D9250C-D67F-4D93-B66D-402B18C59C42}" dt="2024-12-14T02:41:05.548" v="343" actId="26606"/>
          <ac:spMkLst>
            <pc:docMk/>
            <pc:sldMk cId="168199000" sldId="266"/>
            <ac:spMk id="13" creationId="{3D66C6E3-EBD2-40B7-8FD8-D6D2250FC482}"/>
          </ac:spMkLst>
        </pc:spChg>
        <pc:spChg chg="add del">
          <ac:chgData name="Jyoti Rangrao Maske" userId="5f401a3c-e9db-4876-a6f5-57ab72c0d9bd" providerId="ADAL" clId="{80D9250C-D67F-4D93-B66D-402B18C59C42}" dt="2024-12-14T02:41:05.527" v="342" actId="26606"/>
          <ac:spMkLst>
            <pc:docMk/>
            <pc:sldMk cId="168199000" sldId="266"/>
            <ac:spMk id="15" creationId="{E36F5091-1C0F-4B1E-B370-4498A1DD6334}"/>
          </ac:spMkLst>
        </pc:spChg>
        <pc:spChg chg="add del">
          <ac:chgData name="Jyoti Rangrao Maske" userId="5f401a3c-e9db-4876-a6f5-57ab72c0d9bd" providerId="ADAL" clId="{80D9250C-D67F-4D93-B66D-402B18C59C42}" dt="2024-12-14T02:41:05.527" v="342" actId="26606"/>
          <ac:spMkLst>
            <pc:docMk/>
            <pc:sldMk cId="168199000" sldId="266"/>
            <ac:spMk id="16" creationId="{E82AB671-CA63-405A-AE84-EB344CD29143}"/>
          </ac:spMkLst>
        </pc:spChg>
        <pc:spChg chg="add del">
          <ac:chgData name="Jyoti Rangrao Maske" userId="5f401a3c-e9db-4876-a6f5-57ab72c0d9bd" providerId="ADAL" clId="{80D9250C-D67F-4D93-B66D-402B18C59C42}" dt="2024-12-14T02:40:45.763" v="340" actId="26606"/>
          <ac:spMkLst>
            <pc:docMk/>
            <pc:sldMk cId="168199000" sldId="266"/>
            <ac:spMk id="18" creationId="{DFE88786-7EC9-4CF1-8553-2C3021944882}"/>
          </ac:spMkLst>
        </pc:spChg>
        <pc:spChg chg="add">
          <ac:chgData name="Jyoti Rangrao Maske" userId="5f401a3c-e9db-4876-a6f5-57ab72c0d9bd" providerId="ADAL" clId="{80D9250C-D67F-4D93-B66D-402B18C59C42}" dt="2024-12-14T02:41:05.548" v="343" actId="26606"/>
          <ac:spMkLst>
            <pc:docMk/>
            <pc:sldMk cId="168199000" sldId="266"/>
            <ac:spMk id="26" creationId="{81E18780-A505-4639-9939-E204348C7317}"/>
          </ac:spMkLst>
        </pc:spChg>
        <pc:grpChg chg="add">
          <ac:chgData name="Jyoti Rangrao Maske" userId="5f401a3c-e9db-4876-a6f5-57ab72c0d9bd" providerId="ADAL" clId="{80D9250C-D67F-4D93-B66D-402B18C59C42}" dt="2024-12-14T02:41:05.548" v="343" actId="26606"/>
          <ac:grpSpMkLst>
            <pc:docMk/>
            <pc:sldMk cId="168199000" sldId="266"/>
            <ac:grpSpMk id="21" creationId="{891D367A-4C8C-409F-93D9-FD02D0BC9FF6}"/>
          </ac:grpSpMkLst>
        </pc:grpChg>
        <pc:grpChg chg="add del">
          <ac:chgData name="Jyoti Rangrao Maske" userId="5f401a3c-e9db-4876-a6f5-57ab72c0d9bd" providerId="ADAL" clId="{80D9250C-D67F-4D93-B66D-402B18C59C42}" dt="2024-12-14T02:40:45.763" v="340" actId="26606"/>
          <ac:grpSpMkLst>
            <pc:docMk/>
            <pc:sldMk cId="168199000" sldId="266"/>
            <ac:grpSpMk id="24" creationId="{AFCC34F2-8A34-4176-9DCF-3E14806B31C9}"/>
          </ac:grpSpMkLst>
        </pc:grpChg>
        <pc:grpChg chg="add del">
          <ac:chgData name="Jyoti Rangrao Maske" userId="5f401a3c-e9db-4876-a6f5-57ab72c0d9bd" providerId="ADAL" clId="{80D9250C-D67F-4D93-B66D-402B18C59C42}" dt="2024-12-14T02:40:45.763" v="340" actId="26606"/>
          <ac:grpSpMkLst>
            <pc:docMk/>
            <pc:sldMk cId="168199000" sldId="266"/>
            <ac:grpSpMk id="60" creationId="{6EBD291B-DF20-4DC7-B790-C0E2209CC840}"/>
          </ac:grpSpMkLst>
        </pc:grpChg>
        <pc:picChg chg="add mod">
          <ac:chgData name="Jyoti Rangrao Maske" userId="5f401a3c-e9db-4876-a6f5-57ab72c0d9bd" providerId="ADAL" clId="{80D9250C-D67F-4D93-B66D-402B18C59C42}" dt="2024-12-14T02:41:49.960" v="352" actId="1076"/>
          <ac:picMkLst>
            <pc:docMk/>
            <pc:sldMk cId="168199000" sldId="266"/>
            <ac:picMk id="3" creationId="{EFB027E2-4E27-A891-3305-1439381A903A}"/>
          </ac:picMkLst>
        </pc:picChg>
        <pc:picChg chg="add del">
          <ac:chgData name="Jyoti Rangrao Maske" userId="5f401a3c-e9db-4876-a6f5-57ab72c0d9bd" providerId="ADAL" clId="{80D9250C-D67F-4D93-B66D-402B18C59C42}" dt="2024-12-14T02:40:09.053" v="332" actId="26606"/>
          <ac:picMkLst>
            <pc:docMk/>
            <pc:sldMk cId="168199000" sldId="266"/>
            <ac:picMk id="8" creationId="{705E34FB-F15B-4B97-A591-8EE92E5FAEB1}"/>
          </ac:picMkLst>
        </pc:picChg>
        <pc:picChg chg="add del">
          <ac:chgData name="Jyoti Rangrao Maske" userId="5f401a3c-e9db-4876-a6f5-57ab72c0d9bd" providerId="ADAL" clId="{80D9250C-D67F-4D93-B66D-402B18C59C42}" dt="2024-12-14T02:41:05.548" v="343" actId="26606"/>
          <ac:picMkLst>
            <pc:docMk/>
            <pc:sldMk cId="168199000" sldId="266"/>
            <ac:picMk id="12" creationId="{6D651BB0-1DFD-4941-83DD-704006F6B139}"/>
          </ac:picMkLst>
        </pc:picChg>
        <pc:picChg chg="add del">
          <ac:chgData name="Jyoti Rangrao Maske" userId="5f401a3c-e9db-4876-a6f5-57ab72c0d9bd" providerId="ADAL" clId="{80D9250C-D67F-4D93-B66D-402B18C59C42}" dt="2024-12-14T02:40:45.763" v="340" actId="26606"/>
          <ac:picMkLst>
            <pc:docMk/>
            <pc:sldMk cId="168199000" sldId="266"/>
            <ac:picMk id="20" creationId="{86D8F06D-0176-412D-A69C-AF7042B7EE96}"/>
          </ac:picMkLst>
        </pc:picChg>
        <pc:picChg chg="add del">
          <ac:chgData name="Jyoti Rangrao Maske" userId="5f401a3c-e9db-4876-a6f5-57ab72c0d9bd" providerId="ADAL" clId="{80D9250C-D67F-4D93-B66D-402B18C59C42}" dt="2024-12-14T02:40:45.763" v="340" actId="26606"/>
          <ac:picMkLst>
            <pc:docMk/>
            <pc:sldMk cId="168199000" sldId="266"/>
            <ac:picMk id="22" creationId="{815562A4-61AD-4BDB-9BDB-34860AE47A55}"/>
          </ac:picMkLst>
        </pc:picChg>
        <pc:picChg chg="add">
          <ac:chgData name="Jyoti Rangrao Maske" userId="5f401a3c-e9db-4876-a6f5-57ab72c0d9bd" providerId="ADAL" clId="{80D9250C-D67F-4D93-B66D-402B18C59C42}" dt="2024-12-14T02:41:05.548" v="343" actId="26606"/>
          <ac:picMkLst>
            <pc:docMk/>
            <pc:sldMk cId="168199000" sldId="266"/>
            <ac:picMk id="25" creationId="{7589240B-26BC-45BE-A858-3DF47A39229B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2:54:52.115" v="687" actId="207"/>
        <pc:sldMkLst>
          <pc:docMk/>
          <pc:sldMk cId="382373701" sldId="267"/>
        </pc:sldMkLst>
        <pc:spChg chg="add mod">
          <ac:chgData name="Jyoti Rangrao Maske" userId="5f401a3c-e9db-4876-a6f5-57ab72c0d9bd" providerId="ADAL" clId="{80D9250C-D67F-4D93-B66D-402B18C59C42}" dt="2024-12-14T02:54:52.115" v="687" actId="207"/>
          <ac:spMkLst>
            <pc:docMk/>
            <pc:sldMk cId="382373701" sldId="267"/>
            <ac:spMk id="4" creationId="{DF5B8EF7-CF1C-BC05-3E70-975289C25678}"/>
          </ac:spMkLst>
        </pc:spChg>
        <pc:picChg chg="add mod modCrop">
          <ac:chgData name="Jyoti Rangrao Maske" userId="5f401a3c-e9db-4876-a6f5-57ab72c0d9bd" providerId="ADAL" clId="{80D9250C-D67F-4D93-B66D-402B18C59C42}" dt="2024-12-14T02:44:47.458" v="431" actId="1076"/>
          <ac:picMkLst>
            <pc:docMk/>
            <pc:sldMk cId="382373701" sldId="267"/>
            <ac:picMk id="2" creationId="{31DA9C0E-1D02-3304-74AD-6B4F42F1FDFA}"/>
          </ac:picMkLst>
        </pc:picChg>
        <pc:picChg chg="add mod modCrop">
          <ac:chgData name="Jyoti Rangrao Maske" userId="5f401a3c-e9db-4876-a6f5-57ab72c0d9bd" providerId="ADAL" clId="{80D9250C-D67F-4D93-B66D-402B18C59C42}" dt="2024-12-14T02:45:00.164" v="433" actId="1076"/>
          <ac:picMkLst>
            <pc:docMk/>
            <pc:sldMk cId="382373701" sldId="267"/>
            <ac:picMk id="3" creationId="{5532F9C5-B46A-4521-5C01-6C5F97379682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3:50:14.102" v="1338" actId="1076"/>
        <pc:sldMkLst>
          <pc:docMk/>
          <pc:sldMk cId="1563462636" sldId="268"/>
        </pc:sldMkLst>
        <pc:spChg chg="add mod">
          <ac:chgData name="Jyoti Rangrao Maske" userId="5f401a3c-e9db-4876-a6f5-57ab72c0d9bd" providerId="ADAL" clId="{80D9250C-D67F-4D93-B66D-402B18C59C42}" dt="2024-12-14T02:47:09.092" v="489" actId="20577"/>
          <ac:spMkLst>
            <pc:docMk/>
            <pc:sldMk cId="1563462636" sldId="268"/>
            <ac:spMk id="3" creationId="{AA1A7453-04E7-8DF6-858C-BD8B5CA710E1}"/>
          </ac:spMkLst>
        </pc:spChg>
        <pc:spChg chg="add mod">
          <ac:chgData name="Jyoti Rangrao Maske" userId="5f401a3c-e9db-4876-a6f5-57ab72c0d9bd" providerId="ADAL" clId="{80D9250C-D67F-4D93-B66D-402B18C59C42}" dt="2024-12-14T03:50:08.775" v="1337" actId="13822"/>
          <ac:spMkLst>
            <pc:docMk/>
            <pc:sldMk cId="1563462636" sldId="268"/>
            <ac:spMk id="5" creationId="{5855CD96-4C8C-1EA4-C3E9-07CE2ED131E4}"/>
          </ac:spMkLst>
        </pc:spChg>
        <pc:picChg chg="add mod">
          <ac:chgData name="Jyoti Rangrao Maske" userId="5f401a3c-e9db-4876-a6f5-57ab72c0d9bd" providerId="ADAL" clId="{80D9250C-D67F-4D93-B66D-402B18C59C42}" dt="2024-12-14T03:50:14.102" v="1338" actId="1076"/>
          <ac:picMkLst>
            <pc:docMk/>
            <pc:sldMk cId="1563462636" sldId="268"/>
            <ac:picMk id="2" creationId="{D663743B-9E4F-066C-18FD-C785BCC51711}"/>
          </ac:picMkLst>
        </pc:picChg>
        <pc:picChg chg="add del mod">
          <ac:chgData name="Jyoti Rangrao Maske" userId="5f401a3c-e9db-4876-a6f5-57ab72c0d9bd" providerId="ADAL" clId="{80D9250C-D67F-4D93-B66D-402B18C59C42}" dt="2024-12-14T02:47:56.990" v="514" actId="21"/>
          <ac:picMkLst>
            <pc:docMk/>
            <pc:sldMk cId="1563462636" sldId="268"/>
            <ac:picMk id="4" creationId="{97C5E785-F1DE-23C8-D96A-2134C74EBD96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0:28.324" v="1339" actId="13822"/>
        <pc:sldMkLst>
          <pc:docMk/>
          <pc:sldMk cId="964111866" sldId="269"/>
        </pc:sldMkLst>
        <pc:spChg chg="add mod">
          <ac:chgData name="Jyoti Rangrao Maske" userId="5f401a3c-e9db-4876-a6f5-57ab72c0d9bd" providerId="ADAL" clId="{80D9250C-D67F-4D93-B66D-402B18C59C42}" dt="2024-12-14T03:50:28.324" v="1339" actId="13822"/>
          <ac:spMkLst>
            <pc:docMk/>
            <pc:sldMk cId="964111866" sldId="269"/>
            <ac:spMk id="3" creationId="{63DF01F4-A3C6-82EC-B2BB-1C7E732F41CE}"/>
          </ac:spMkLst>
        </pc:spChg>
        <pc:picChg chg="add mod">
          <ac:chgData name="Jyoti Rangrao Maske" userId="5f401a3c-e9db-4876-a6f5-57ab72c0d9bd" providerId="ADAL" clId="{80D9250C-D67F-4D93-B66D-402B18C59C42}" dt="2024-12-14T02:48:24.215" v="526" actId="1440"/>
          <ac:picMkLst>
            <pc:docMk/>
            <pc:sldMk cId="964111866" sldId="269"/>
            <ac:picMk id="4" creationId="{DBF2CD84-8D59-A579-A0E4-6E9B46FD9E7B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3:53:10.870" v="1407" actId="1076"/>
        <pc:sldMkLst>
          <pc:docMk/>
          <pc:sldMk cId="971537873" sldId="270"/>
        </pc:sldMkLst>
        <pc:spChg chg="add mod">
          <ac:chgData name="Jyoti Rangrao Maske" userId="5f401a3c-e9db-4876-a6f5-57ab72c0d9bd" providerId="ADAL" clId="{80D9250C-D67F-4D93-B66D-402B18C59C42}" dt="2024-12-14T03:53:07.773" v="1406" actId="14100"/>
          <ac:spMkLst>
            <pc:docMk/>
            <pc:sldMk cId="971537873" sldId="270"/>
            <ac:spMk id="3" creationId="{485788E5-0633-C41D-1583-7C09F922974C}"/>
          </ac:spMkLst>
        </pc:spChg>
        <pc:spChg chg="add del mod">
          <ac:chgData name="Jyoti Rangrao Maske" userId="5f401a3c-e9db-4876-a6f5-57ab72c0d9bd" providerId="ADAL" clId="{80D9250C-D67F-4D93-B66D-402B18C59C42}" dt="2024-12-14T03:52:24.998" v="1360" actId="478"/>
          <ac:spMkLst>
            <pc:docMk/>
            <pc:sldMk cId="971537873" sldId="270"/>
            <ac:spMk id="4" creationId="{D28F5E96-5FE8-ADAD-0165-55D3F8C86E02}"/>
          </ac:spMkLst>
        </pc:spChg>
        <pc:picChg chg="add mod">
          <ac:chgData name="Jyoti Rangrao Maske" userId="5f401a3c-e9db-4876-a6f5-57ab72c0d9bd" providerId="ADAL" clId="{80D9250C-D67F-4D93-B66D-402B18C59C42}" dt="2024-12-14T03:53:10.870" v="1407" actId="1076"/>
          <ac:picMkLst>
            <pc:docMk/>
            <pc:sldMk cId="971537873" sldId="270"/>
            <ac:picMk id="2" creationId="{7112C86E-0463-6A52-2355-E02D94B3C2C6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3:23.623" v="1408" actId="13822"/>
        <pc:sldMkLst>
          <pc:docMk/>
          <pc:sldMk cId="4068106915" sldId="271"/>
        </pc:sldMkLst>
        <pc:spChg chg="add mod">
          <ac:chgData name="Jyoti Rangrao Maske" userId="5f401a3c-e9db-4876-a6f5-57ab72c0d9bd" providerId="ADAL" clId="{80D9250C-D67F-4D93-B66D-402B18C59C42}" dt="2024-12-14T03:53:23.623" v="1408" actId="13822"/>
          <ac:spMkLst>
            <pc:docMk/>
            <pc:sldMk cId="4068106915" sldId="271"/>
            <ac:spMk id="2" creationId="{A7AD32D6-37D8-C19E-BE1C-2171BBC71F05}"/>
          </ac:spMkLst>
        </pc:spChg>
        <pc:picChg chg="add mod">
          <ac:chgData name="Jyoti Rangrao Maske" userId="5f401a3c-e9db-4876-a6f5-57ab72c0d9bd" providerId="ADAL" clId="{80D9250C-D67F-4D93-B66D-402B18C59C42}" dt="2024-12-14T02:50:50.239" v="572" actId="1076"/>
          <ac:picMkLst>
            <pc:docMk/>
            <pc:sldMk cId="4068106915" sldId="271"/>
            <ac:picMk id="3" creationId="{A06C6E55-F3F4-3A96-633A-27B9988085B2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4:28.409" v="1440" actId="14100"/>
        <pc:sldMkLst>
          <pc:docMk/>
          <pc:sldMk cId="4021404572" sldId="272"/>
        </pc:sldMkLst>
        <pc:spChg chg="add mod">
          <ac:chgData name="Jyoti Rangrao Maske" userId="5f401a3c-e9db-4876-a6f5-57ab72c0d9bd" providerId="ADAL" clId="{80D9250C-D67F-4D93-B66D-402B18C59C42}" dt="2024-12-14T03:54:28.409" v="1440" actId="14100"/>
          <ac:spMkLst>
            <pc:docMk/>
            <pc:sldMk cId="4021404572" sldId="272"/>
            <ac:spMk id="3" creationId="{884C4CB8-65D7-3CF0-8269-7519239318CA}"/>
          </ac:spMkLst>
        </pc:spChg>
        <pc:picChg chg="add mod">
          <ac:chgData name="Jyoti Rangrao Maske" userId="5f401a3c-e9db-4876-a6f5-57ab72c0d9bd" providerId="ADAL" clId="{80D9250C-D67F-4D93-B66D-402B18C59C42}" dt="2024-12-14T03:53:45.581" v="1414" actId="1076"/>
          <ac:picMkLst>
            <pc:docMk/>
            <pc:sldMk cId="4021404572" sldId="272"/>
            <ac:picMk id="2" creationId="{16F4ED6F-0754-EE31-C99A-9BC3E7901253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0:33.508" v="1340" actId="13822"/>
        <pc:sldMkLst>
          <pc:docMk/>
          <pc:sldMk cId="1130449880" sldId="273"/>
        </pc:sldMkLst>
        <pc:spChg chg="add mod">
          <ac:chgData name="Jyoti Rangrao Maske" userId="5f401a3c-e9db-4876-a6f5-57ab72c0d9bd" providerId="ADAL" clId="{80D9250C-D67F-4D93-B66D-402B18C59C42}" dt="2024-12-14T03:50:33.508" v="1340" actId="13822"/>
          <ac:spMkLst>
            <pc:docMk/>
            <pc:sldMk cId="1130449880" sldId="273"/>
            <ac:spMk id="3" creationId="{DC7251A5-3D2F-6329-E58C-2C6BDB2D0AF5}"/>
          </ac:spMkLst>
        </pc:spChg>
        <pc:picChg chg="add mod">
          <ac:chgData name="Jyoti Rangrao Maske" userId="5f401a3c-e9db-4876-a6f5-57ab72c0d9bd" providerId="ADAL" clId="{80D9250C-D67F-4D93-B66D-402B18C59C42}" dt="2024-12-14T02:54:22.696" v="685" actId="1076"/>
          <ac:picMkLst>
            <pc:docMk/>
            <pc:sldMk cId="1130449880" sldId="273"/>
            <ac:picMk id="2" creationId="{B277EE9C-C52B-BEB1-3F1F-7A6A4DF7FD07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0:41.028" v="1341" actId="13822"/>
        <pc:sldMkLst>
          <pc:docMk/>
          <pc:sldMk cId="1085404812" sldId="274"/>
        </pc:sldMkLst>
        <pc:spChg chg="add mod">
          <ac:chgData name="Jyoti Rangrao Maske" userId="5f401a3c-e9db-4876-a6f5-57ab72c0d9bd" providerId="ADAL" clId="{80D9250C-D67F-4D93-B66D-402B18C59C42}" dt="2024-12-14T03:50:41.028" v="1341" actId="13822"/>
          <ac:spMkLst>
            <pc:docMk/>
            <pc:sldMk cId="1085404812" sldId="274"/>
            <ac:spMk id="3" creationId="{CD0929F6-6443-4EEA-592C-C907F9CF1635}"/>
          </ac:spMkLst>
        </pc:spChg>
        <pc:picChg chg="add mod">
          <ac:chgData name="Jyoti Rangrao Maske" userId="5f401a3c-e9db-4876-a6f5-57ab72c0d9bd" providerId="ADAL" clId="{80D9250C-D67F-4D93-B66D-402B18C59C42}" dt="2024-12-14T02:58:44.374" v="797" actId="1440"/>
          <ac:picMkLst>
            <pc:docMk/>
            <pc:sldMk cId="1085404812" sldId="274"/>
            <ac:picMk id="2" creationId="{6D5C48B9-522C-EF58-68B0-3B7651C84186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2:02.538" v="1356" actId="13822"/>
        <pc:sldMkLst>
          <pc:docMk/>
          <pc:sldMk cId="2769755424" sldId="275"/>
        </pc:sldMkLst>
        <pc:spChg chg="add mod">
          <ac:chgData name="Jyoti Rangrao Maske" userId="5f401a3c-e9db-4876-a6f5-57ab72c0d9bd" providerId="ADAL" clId="{80D9250C-D67F-4D93-B66D-402B18C59C42}" dt="2024-12-14T03:52:02.538" v="1356" actId="13822"/>
          <ac:spMkLst>
            <pc:docMk/>
            <pc:sldMk cId="2769755424" sldId="275"/>
            <ac:spMk id="3" creationId="{F2743BB5-2600-9635-BD19-E99ADBC6A41C}"/>
          </ac:spMkLst>
        </pc:spChg>
        <pc:picChg chg="add mod">
          <ac:chgData name="Jyoti Rangrao Maske" userId="5f401a3c-e9db-4876-a6f5-57ab72c0d9bd" providerId="ADAL" clId="{80D9250C-D67F-4D93-B66D-402B18C59C42}" dt="2024-12-14T03:00:57.283" v="872" actId="1440"/>
          <ac:picMkLst>
            <pc:docMk/>
            <pc:sldMk cId="2769755424" sldId="275"/>
            <ac:picMk id="2" creationId="{5F019A27-0207-5503-E7E8-404E607848BA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2:13.673" v="1358" actId="207"/>
        <pc:sldMkLst>
          <pc:docMk/>
          <pc:sldMk cId="3578636007" sldId="276"/>
        </pc:sldMkLst>
        <pc:spChg chg="add mod">
          <ac:chgData name="Jyoti Rangrao Maske" userId="5f401a3c-e9db-4876-a6f5-57ab72c0d9bd" providerId="ADAL" clId="{80D9250C-D67F-4D93-B66D-402B18C59C42}" dt="2024-12-14T03:52:13.673" v="1358" actId="207"/>
          <ac:spMkLst>
            <pc:docMk/>
            <pc:sldMk cId="3578636007" sldId="276"/>
            <ac:spMk id="4" creationId="{C26F683B-2EB3-19AA-1252-C6A6AFBBB365}"/>
          </ac:spMkLst>
        </pc:spChg>
        <pc:picChg chg="add mod">
          <ac:chgData name="Jyoti Rangrao Maske" userId="5f401a3c-e9db-4876-a6f5-57ab72c0d9bd" providerId="ADAL" clId="{80D9250C-D67F-4D93-B66D-402B18C59C42}" dt="2024-12-14T03:03:41.378" v="900" actId="14100"/>
          <ac:picMkLst>
            <pc:docMk/>
            <pc:sldMk cId="3578636007" sldId="276"/>
            <ac:picMk id="3" creationId="{E9237029-EB69-66BB-2729-37244C2AE185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5:20.657" v="1478" actId="20577"/>
        <pc:sldMkLst>
          <pc:docMk/>
          <pc:sldMk cId="886065183" sldId="277"/>
        </pc:sldMkLst>
        <pc:spChg chg="add mod">
          <ac:chgData name="Jyoti Rangrao Maske" userId="5f401a3c-e9db-4876-a6f5-57ab72c0d9bd" providerId="ADAL" clId="{80D9250C-D67F-4D93-B66D-402B18C59C42}" dt="2024-12-14T03:55:20.657" v="1478" actId="20577"/>
          <ac:spMkLst>
            <pc:docMk/>
            <pc:sldMk cId="886065183" sldId="277"/>
            <ac:spMk id="3" creationId="{F1BCD6AD-A04F-B2CD-02EC-30CE5574E0C9}"/>
          </ac:spMkLst>
        </pc:spChg>
        <pc:picChg chg="add mod">
          <ac:chgData name="Jyoti Rangrao Maske" userId="5f401a3c-e9db-4876-a6f5-57ab72c0d9bd" providerId="ADAL" clId="{80D9250C-D67F-4D93-B66D-402B18C59C42}" dt="2024-12-14T03:54:45.862" v="1444" actId="14100"/>
          <ac:picMkLst>
            <pc:docMk/>
            <pc:sldMk cId="886065183" sldId="277"/>
            <ac:picMk id="2" creationId="{46E61D0B-92EF-2CAF-AFBA-B1BDC71A0FE3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5:59.760" v="1499" actId="20577"/>
        <pc:sldMkLst>
          <pc:docMk/>
          <pc:sldMk cId="3343966706" sldId="278"/>
        </pc:sldMkLst>
        <pc:spChg chg="add mod">
          <ac:chgData name="Jyoti Rangrao Maske" userId="5f401a3c-e9db-4876-a6f5-57ab72c0d9bd" providerId="ADAL" clId="{80D9250C-D67F-4D93-B66D-402B18C59C42}" dt="2024-12-14T03:55:59.760" v="1499" actId="20577"/>
          <ac:spMkLst>
            <pc:docMk/>
            <pc:sldMk cId="3343966706" sldId="278"/>
            <ac:spMk id="3" creationId="{4BA9C4DD-A1B9-A3DC-18AB-68632066066A}"/>
          </ac:spMkLst>
        </pc:spChg>
        <pc:picChg chg="add mod">
          <ac:chgData name="Jyoti Rangrao Maske" userId="5f401a3c-e9db-4876-a6f5-57ab72c0d9bd" providerId="ADAL" clId="{80D9250C-D67F-4D93-B66D-402B18C59C42}" dt="2024-12-14T03:55:54.208" v="1484" actId="1440"/>
          <ac:picMkLst>
            <pc:docMk/>
            <pc:sldMk cId="3343966706" sldId="278"/>
            <ac:picMk id="2" creationId="{96BCB43A-086E-4D41-98C8-580BCDCBC745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6:27.920" v="1530" actId="1076"/>
        <pc:sldMkLst>
          <pc:docMk/>
          <pc:sldMk cId="167947683" sldId="279"/>
        </pc:sldMkLst>
        <pc:spChg chg="add mod">
          <ac:chgData name="Jyoti Rangrao Maske" userId="5f401a3c-e9db-4876-a6f5-57ab72c0d9bd" providerId="ADAL" clId="{80D9250C-D67F-4D93-B66D-402B18C59C42}" dt="2024-12-14T03:56:27.920" v="1530" actId="1076"/>
          <ac:spMkLst>
            <pc:docMk/>
            <pc:sldMk cId="167947683" sldId="279"/>
            <ac:spMk id="4" creationId="{E41121C2-BFC5-E7BA-2D35-658B2F66E76E}"/>
          </ac:spMkLst>
        </pc:spChg>
        <pc:picChg chg="add mod">
          <ac:chgData name="Jyoti Rangrao Maske" userId="5f401a3c-e9db-4876-a6f5-57ab72c0d9bd" providerId="ADAL" clId="{80D9250C-D67F-4D93-B66D-402B18C59C42}" dt="2024-12-14T03:56:05.077" v="1500" actId="1076"/>
          <ac:picMkLst>
            <pc:docMk/>
            <pc:sldMk cId="167947683" sldId="279"/>
            <ac:picMk id="3" creationId="{3010F53D-471C-3399-8996-4096EE7CD04E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3:57:49.285" v="1562" actId="1076"/>
        <pc:sldMkLst>
          <pc:docMk/>
          <pc:sldMk cId="1199898090" sldId="280"/>
        </pc:sldMkLst>
        <pc:spChg chg="add mod">
          <ac:chgData name="Jyoti Rangrao Maske" userId="5f401a3c-e9db-4876-a6f5-57ab72c0d9bd" providerId="ADAL" clId="{80D9250C-D67F-4D93-B66D-402B18C59C42}" dt="2024-12-14T03:57:49.285" v="1562" actId="1076"/>
          <ac:spMkLst>
            <pc:docMk/>
            <pc:sldMk cId="1199898090" sldId="280"/>
            <ac:spMk id="7" creationId="{68BAF466-E87C-38CF-04E6-BCB1C19AA444}"/>
          </ac:spMkLst>
        </pc:spChg>
        <pc:picChg chg="add mod">
          <ac:chgData name="Jyoti Rangrao Maske" userId="5f401a3c-e9db-4876-a6f5-57ab72c0d9bd" providerId="ADAL" clId="{80D9250C-D67F-4D93-B66D-402B18C59C42}" dt="2024-12-14T03:15:14.842" v="957" actId="1076"/>
          <ac:picMkLst>
            <pc:docMk/>
            <pc:sldMk cId="1199898090" sldId="280"/>
            <ac:picMk id="2" creationId="{0C12E698-D46D-E8DF-066E-C131A3797669}"/>
          </ac:picMkLst>
        </pc:picChg>
        <pc:picChg chg="add mod modCrop">
          <ac:chgData name="Jyoti Rangrao Maske" userId="5f401a3c-e9db-4876-a6f5-57ab72c0d9bd" providerId="ADAL" clId="{80D9250C-D67F-4D93-B66D-402B18C59C42}" dt="2024-12-14T03:15:07.347" v="955" actId="1440"/>
          <ac:picMkLst>
            <pc:docMk/>
            <pc:sldMk cId="1199898090" sldId="280"/>
            <ac:picMk id="4" creationId="{7CD479E1-D9A0-DA18-D92C-C24E8D0128A6}"/>
          </ac:picMkLst>
        </pc:picChg>
        <pc:picChg chg="add mod modCrop">
          <ac:chgData name="Jyoti Rangrao Maske" userId="5f401a3c-e9db-4876-a6f5-57ab72c0d9bd" providerId="ADAL" clId="{80D9250C-D67F-4D93-B66D-402B18C59C42}" dt="2024-12-14T03:15:10.965" v="956" actId="1440"/>
          <ac:picMkLst>
            <pc:docMk/>
            <pc:sldMk cId="1199898090" sldId="280"/>
            <ac:picMk id="6" creationId="{79D95214-06E5-57B9-74D4-36008B9DE57C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4:04:41.882" v="1868" actId="14100"/>
        <pc:sldMkLst>
          <pc:docMk/>
          <pc:sldMk cId="3636605441" sldId="281"/>
        </pc:sldMkLst>
        <pc:spChg chg="add mod">
          <ac:chgData name="Jyoti Rangrao Maske" userId="5f401a3c-e9db-4876-a6f5-57ab72c0d9bd" providerId="ADAL" clId="{80D9250C-D67F-4D93-B66D-402B18C59C42}" dt="2024-12-14T04:04:41.882" v="1868" actId="14100"/>
          <ac:spMkLst>
            <pc:docMk/>
            <pc:sldMk cId="3636605441" sldId="281"/>
            <ac:spMk id="4" creationId="{E1124FD9-78A1-B498-9C98-59D4C6EAB488}"/>
          </ac:spMkLst>
        </pc:spChg>
        <pc:picChg chg="add mod">
          <ac:chgData name="Jyoti Rangrao Maske" userId="5f401a3c-e9db-4876-a6f5-57ab72c0d9bd" providerId="ADAL" clId="{80D9250C-D67F-4D93-B66D-402B18C59C42}" dt="2024-12-14T04:03:59.538" v="1831" actId="1076"/>
          <ac:picMkLst>
            <pc:docMk/>
            <pc:sldMk cId="3636605441" sldId="281"/>
            <ac:picMk id="3" creationId="{1BC9FA39-9874-08CD-D563-E4BE7778404A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4:03:36.469" v="1828" actId="14100"/>
        <pc:sldMkLst>
          <pc:docMk/>
          <pc:sldMk cId="2616838740" sldId="282"/>
        </pc:sldMkLst>
        <pc:spChg chg="add mod">
          <ac:chgData name="Jyoti Rangrao Maske" userId="5f401a3c-e9db-4876-a6f5-57ab72c0d9bd" providerId="ADAL" clId="{80D9250C-D67F-4D93-B66D-402B18C59C42}" dt="2024-12-14T04:01:52.698" v="1765" actId="20577"/>
          <ac:spMkLst>
            <pc:docMk/>
            <pc:sldMk cId="2616838740" sldId="282"/>
            <ac:spMk id="6" creationId="{F2A8A4B9-6868-6F54-DA72-323E57B2622D}"/>
          </ac:spMkLst>
        </pc:spChg>
        <pc:spChg chg="add mod">
          <ac:chgData name="Jyoti Rangrao Maske" userId="5f401a3c-e9db-4876-a6f5-57ab72c0d9bd" providerId="ADAL" clId="{80D9250C-D67F-4D93-B66D-402B18C59C42}" dt="2024-12-14T04:00:21.597" v="1695" actId="1076"/>
          <ac:spMkLst>
            <pc:docMk/>
            <pc:sldMk cId="2616838740" sldId="282"/>
            <ac:spMk id="7" creationId="{BDCE2010-7B28-73FA-89FA-866FCA391B17}"/>
          </ac:spMkLst>
        </pc:spChg>
        <pc:spChg chg="add mod">
          <ac:chgData name="Jyoti Rangrao Maske" userId="5f401a3c-e9db-4876-a6f5-57ab72c0d9bd" providerId="ADAL" clId="{80D9250C-D67F-4D93-B66D-402B18C59C42}" dt="2024-12-14T04:01:43.254" v="1750" actId="20577"/>
          <ac:spMkLst>
            <pc:docMk/>
            <pc:sldMk cId="2616838740" sldId="282"/>
            <ac:spMk id="8" creationId="{B802452E-4638-A75C-FB69-C4FEF848ADFB}"/>
          </ac:spMkLst>
        </pc:spChg>
        <pc:spChg chg="add mod">
          <ac:chgData name="Jyoti Rangrao Maske" userId="5f401a3c-e9db-4876-a6f5-57ab72c0d9bd" providerId="ADAL" clId="{80D9250C-D67F-4D93-B66D-402B18C59C42}" dt="2024-12-14T04:01:21.581" v="1720" actId="1076"/>
          <ac:spMkLst>
            <pc:docMk/>
            <pc:sldMk cId="2616838740" sldId="282"/>
            <ac:spMk id="9" creationId="{CB72A70B-911D-EDE7-2266-BD497CB2FE26}"/>
          </ac:spMkLst>
        </pc:spChg>
        <pc:picChg chg="add mod">
          <ac:chgData name="Jyoti Rangrao Maske" userId="5f401a3c-e9db-4876-a6f5-57ab72c0d9bd" providerId="ADAL" clId="{80D9250C-D67F-4D93-B66D-402B18C59C42}" dt="2024-12-14T04:03:31.943" v="1827" actId="1076"/>
          <ac:picMkLst>
            <pc:docMk/>
            <pc:sldMk cId="2616838740" sldId="282"/>
            <ac:picMk id="3" creationId="{4B95E494-7879-6EF2-432A-20C5970AF872}"/>
          </ac:picMkLst>
        </pc:picChg>
        <pc:picChg chg="add mod modCrop">
          <ac:chgData name="Jyoti Rangrao Maske" userId="5f401a3c-e9db-4876-a6f5-57ab72c0d9bd" providerId="ADAL" clId="{80D9250C-D67F-4D93-B66D-402B18C59C42}" dt="2024-12-14T04:03:36.469" v="1828" actId="14100"/>
          <ac:picMkLst>
            <pc:docMk/>
            <pc:sldMk cId="2616838740" sldId="282"/>
            <ac:picMk id="5" creationId="{CD726BAB-DCCE-DD39-2C94-0F4734612F9E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4:03:45.709" v="1829" actId="1440"/>
        <pc:sldMkLst>
          <pc:docMk/>
          <pc:sldMk cId="2323423882" sldId="283"/>
        </pc:sldMkLst>
        <pc:spChg chg="add mod">
          <ac:chgData name="Jyoti Rangrao Maske" userId="5f401a3c-e9db-4876-a6f5-57ab72c0d9bd" providerId="ADAL" clId="{80D9250C-D67F-4D93-B66D-402B18C59C42}" dt="2024-12-14T04:01:32.699" v="1735" actId="20577"/>
          <ac:spMkLst>
            <pc:docMk/>
            <pc:sldMk cId="2323423882" sldId="283"/>
            <ac:spMk id="6" creationId="{2C240B9F-9295-8DFC-E424-CD792050A229}"/>
          </ac:spMkLst>
        </pc:spChg>
        <pc:spChg chg="add del mod">
          <ac:chgData name="Jyoti Rangrao Maske" userId="5f401a3c-e9db-4876-a6f5-57ab72c0d9bd" providerId="ADAL" clId="{80D9250C-D67F-4D93-B66D-402B18C59C42}" dt="2024-12-14T04:00:08.913" v="1692" actId="478"/>
          <ac:spMkLst>
            <pc:docMk/>
            <pc:sldMk cId="2323423882" sldId="283"/>
            <ac:spMk id="7" creationId="{32D19D94-0885-E53E-FDA9-6173B3FB62E7}"/>
          </ac:spMkLst>
        </pc:spChg>
        <pc:spChg chg="add mod">
          <ac:chgData name="Jyoti Rangrao Maske" userId="5f401a3c-e9db-4876-a6f5-57ab72c0d9bd" providerId="ADAL" clId="{80D9250C-D67F-4D93-B66D-402B18C59C42}" dt="2024-12-14T03:59:54.520" v="1685" actId="207"/>
          <ac:spMkLst>
            <pc:docMk/>
            <pc:sldMk cId="2323423882" sldId="283"/>
            <ac:spMk id="8" creationId="{F6D52DFB-ED0A-DB36-6360-9E22BF9244FD}"/>
          </ac:spMkLst>
        </pc:spChg>
        <pc:spChg chg="add mod">
          <ac:chgData name="Jyoti Rangrao Maske" userId="5f401a3c-e9db-4876-a6f5-57ab72c0d9bd" providerId="ADAL" clId="{80D9250C-D67F-4D93-B66D-402B18C59C42}" dt="2024-12-14T04:01:08.027" v="1718" actId="20577"/>
          <ac:spMkLst>
            <pc:docMk/>
            <pc:sldMk cId="2323423882" sldId="283"/>
            <ac:spMk id="9" creationId="{26BD0D2A-9429-68A4-EBC3-7757CE6EB5D8}"/>
          </ac:spMkLst>
        </pc:spChg>
        <pc:spChg chg="add mod">
          <ac:chgData name="Jyoti Rangrao Maske" userId="5f401a3c-e9db-4876-a6f5-57ab72c0d9bd" providerId="ADAL" clId="{80D9250C-D67F-4D93-B66D-402B18C59C42}" dt="2024-12-14T04:00:50.412" v="1703" actId="1076"/>
          <ac:spMkLst>
            <pc:docMk/>
            <pc:sldMk cId="2323423882" sldId="283"/>
            <ac:spMk id="10" creationId="{9BF8B829-0A2F-7776-FBED-DC767A86C718}"/>
          </ac:spMkLst>
        </pc:spChg>
        <pc:picChg chg="add mod">
          <ac:chgData name="Jyoti Rangrao Maske" userId="5f401a3c-e9db-4876-a6f5-57ab72c0d9bd" providerId="ADAL" clId="{80D9250C-D67F-4D93-B66D-402B18C59C42}" dt="2024-12-14T03:58:03.738" v="1563" actId="1440"/>
          <ac:picMkLst>
            <pc:docMk/>
            <pc:sldMk cId="2323423882" sldId="283"/>
            <ac:picMk id="3" creationId="{3F7D9D77-AC24-0743-7C53-3843D7668AE1}"/>
          </ac:picMkLst>
        </pc:picChg>
        <pc:picChg chg="add mod">
          <ac:chgData name="Jyoti Rangrao Maske" userId="5f401a3c-e9db-4876-a6f5-57ab72c0d9bd" providerId="ADAL" clId="{80D9250C-D67F-4D93-B66D-402B18C59C42}" dt="2024-12-14T04:03:45.709" v="1829" actId="1440"/>
          <ac:picMkLst>
            <pc:docMk/>
            <pc:sldMk cId="2323423882" sldId="283"/>
            <ac:picMk id="5" creationId="{29DBCA28-3756-5A19-3C72-BC062BBD6704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4:03:14.867" v="1823" actId="1440"/>
        <pc:sldMkLst>
          <pc:docMk/>
          <pc:sldMk cId="768454095" sldId="284"/>
        </pc:sldMkLst>
        <pc:spChg chg="add mod">
          <ac:chgData name="Jyoti Rangrao Maske" userId="5f401a3c-e9db-4876-a6f5-57ab72c0d9bd" providerId="ADAL" clId="{80D9250C-D67F-4D93-B66D-402B18C59C42}" dt="2024-12-14T04:02:01.241" v="1780" actId="20577"/>
          <ac:spMkLst>
            <pc:docMk/>
            <pc:sldMk cId="768454095" sldId="284"/>
            <ac:spMk id="8" creationId="{7621F3E9-462A-CDFE-29A3-0A715A8FEFA4}"/>
          </ac:spMkLst>
        </pc:spChg>
        <pc:spChg chg="add mod">
          <ac:chgData name="Jyoti Rangrao Maske" userId="5f401a3c-e9db-4876-a6f5-57ab72c0d9bd" providerId="ADAL" clId="{80D9250C-D67F-4D93-B66D-402B18C59C42}" dt="2024-12-14T04:00:28.064" v="1697" actId="1076"/>
          <ac:spMkLst>
            <pc:docMk/>
            <pc:sldMk cId="768454095" sldId="284"/>
            <ac:spMk id="9" creationId="{E1DE3370-8DBE-5B2B-163F-2F4A019D1C24}"/>
          </ac:spMkLst>
        </pc:spChg>
        <pc:spChg chg="add mod">
          <ac:chgData name="Jyoti Rangrao Maske" userId="5f401a3c-e9db-4876-a6f5-57ab72c0d9bd" providerId="ADAL" clId="{80D9250C-D67F-4D93-B66D-402B18C59C42}" dt="2024-12-14T04:02:28.378" v="1802" actId="20577"/>
          <ac:spMkLst>
            <pc:docMk/>
            <pc:sldMk cId="768454095" sldId="284"/>
            <ac:spMk id="10" creationId="{02388B90-89AA-0010-F29B-86917F13FC1A}"/>
          </ac:spMkLst>
        </pc:spChg>
        <pc:spChg chg="add mod">
          <ac:chgData name="Jyoti Rangrao Maske" userId="5f401a3c-e9db-4876-a6f5-57ab72c0d9bd" providerId="ADAL" clId="{80D9250C-D67F-4D93-B66D-402B18C59C42}" dt="2024-12-14T04:02:14.055" v="1782" actId="1076"/>
          <ac:spMkLst>
            <pc:docMk/>
            <pc:sldMk cId="768454095" sldId="284"/>
            <ac:spMk id="11" creationId="{67711E39-79AA-DA98-66A6-76A0D1EDF9C3}"/>
          </ac:spMkLst>
        </pc:spChg>
        <pc:picChg chg="add mod">
          <ac:chgData name="Jyoti Rangrao Maske" userId="5f401a3c-e9db-4876-a6f5-57ab72c0d9bd" providerId="ADAL" clId="{80D9250C-D67F-4D93-B66D-402B18C59C42}" dt="2024-12-14T04:03:14.867" v="1823" actId="1440"/>
          <ac:picMkLst>
            <pc:docMk/>
            <pc:sldMk cId="768454095" sldId="284"/>
            <ac:picMk id="3" creationId="{A8216F8A-3947-A0F4-8A19-B65C6A6529C3}"/>
          </ac:picMkLst>
        </pc:picChg>
        <pc:picChg chg="add del">
          <ac:chgData name="Jyoti Rangrao Maske" userId="5f401a3c-e9db-4876-a6f5-57ab72c0d9bd" providerId="ADAL" clId="{80D9250C-D67F-4D93-B66D-402B18C59C42}" dt="2024-12-14T03:22:31.008" v="988" actId="21"/>
          <ac:picMkLst>
            <pc:docMk/>
            <pc:sldMk cId="768454095" sldId="284"/>
            <ac:picMk id="5" creationId="{CD9BA630-2361-3C14-49A5-38C34174BF9C}"/>
          </ac:picMkLst>
        </pc:picChg>
        <pc:picChg chg="add mod">
          <ac:chgData name="Jyoti Rangrao Maske" userId="5f401a3c-e9db-4876-a6f5-57ab72c0d9bd" providerId="ADAL" clId="{80D9250C-D67F-4D93-B66D-402B18C59C42}" dt="2024-12-14T04:03:11.437" v="1822" actId="1440"/>
          <ac:picMkLst>
            <pc:docMk/>
            <pc:sldMk cId="768454095" sldId="284"/>
            <ac:picMk id="7" creationId="{5519BC20-2670-4E3B-D849-941DB3168CE4}"/>
          </ac:picMkLst>
        </pc:picChg>
      </pc:sldChg>
      <pc:sldChg chg="addSp modSp new mod">
        <pc:chgData name="Jyoti Rangrao Maske" userId="5f401a3c-e9db-4876-a6f5-57ab72c0d9bd" providerId="ADAL" clId="{80D9250C-D67F-4D93-B66D-402B18C59C42}" dt="2024-12-14T04:03:01.926" v="1821" actId="20577"/>
        <pc:sldMkLst>
          <pc:docMk/>
          <pc:sldMk cId="2787967194" sldId="285"/>
        </pc:sldMkLst>
        <pc:spChg chg="add mod">
          <ac:chgData name="Jyoti Rangrao Maske" userId="5f401a3c-e9db-4876-a6f5-57ab72c0d9bd" providerId="ADAL" clId="{80D9250C-D67F-4D93-B66D-402B18C59C42}" dt="2024-12-14T04:03:01.926" v="1821" actId="20577"/>
          <ac:spMkLst>
            <pc:docMk/>
            <pc:sldMk cId="2787967194" sldId="285"/>
            <ac:spMk id="2" creationId="{164118CC-7F35-11FC-E5DB-1DF2D5D4D968}"/>
          </ac:spMkLst>
        </pc:spChg>
        <pc:picChg chg="add mod">
          <ac:chgData name="Jyoti Rangrao Maske" userId="5f401a3c-e9db-4876-a6f5-57ab72c0d9bd" providerId="ADAL" clId="{80D9250C-D67F-4D93-B66D-402B18C59C42}" dt="2024-12-14T04:02:42.348" v="1806" actId="1076"/>
          <ac:picMkLst>
            <pc:docMk/>
            <pc:sldMk cId="2787967194" sldId="285"/>
            <ac:picMk id="5" creationId="{CD9BA630-2361-3C14-49A5-38C34174BF9C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4:31:01.982" v="2324" actId="207"/>
        <pc:sldMkLst>
          <pc:docMk/>
          <pc:sldMk cId="3091908687" sldId="286"/>
        </pc:sldMkLst>
        <pc:spChg chg="add del mod">
          <ac:chgData name="Jyoti Rangrao Maske" userId="5f401a3c-e9db-4876-a6f5-57ab72c0d9bd" providerId="ADAL" clId="{80D9250C-D67F-4D93-B66D-402B18C59C42}" dt="2024-12-14T04:30:27.123" v="2315" actId="478"/>
          <ac:spMkLst>
            <pc:docMk/>
            <pc:sldMk cId="3091908687" sldId="286"/>
            <ac:spMk id="2" creationId="{A33905A1-9B72-B2D7-0306-8A2C704AE0B8}"/>
          </ac:spMkLst>
        </pc:spChg>
        <pc:spChg chg="add del mod">
          <ac:chgData name="Jyoti Rangrao Maske" userId="5f401a3c-e9db-4876-a6f5-57ab72c0d9bd" providerId="ADAL" clId="{80D9250C-D67F-4D93-B66D-402B18C59C42}" dt="2024-12-14T04:30:27.126" v="2317"/>
          <ac:spMkLst>
            <pc:docMk/>
            <pc:sldMk cId="3091908687" sldId="286"/>
            <ac:spMk id="3" creationId="{2FE03AF5-3C11-C7AA-43C7-EBD6A77EA9C8}"/>
          </ac:spMkLst>
        </pc:spChg>
        <pc:spChg chg="add del mod">
          <ac:chgData name="Jyoti Rangrao Maske" userId="5f401a3c-e9db-4876-a6f5-57ab72c0d9bd" providerId="ADAL" clId="{80D9250C-D67F-4D93-B66D-402B18C59C42}" dt="2024-12-14T04:18:20.894" v="1949" actId="478"/>
          <ac:spMkLst>
            <pc:docMk/>
            <pc:sldMk cId="3091908687" sldId="286"/>
            <ac:spMk id="4" creationId="{39381869-AA55-C43B-A6B2-44D9C275FE08}"/>
          </ac:spMkLst>
        </pc:spChg>
        <pc:spChg chg="add mod">
          <ac:chgData name="Jyoti Rangrao Maske" userId="5f401a3c-e9db-4876-a6f5-57ab72c0d9bd" providerId="ADAL" clId="{80D9250C-D67F-4D93-B66D-402B18C59C42}" dt="2024-12-14T04:31:01.982" v="2324" actId="207"/>
          <ac:spMkLst>
            <pc:docMk/>
            <pc:sldMk cId="3091908687" sldId="286"/>
            <ac:spMk id="15" creationId="{20457EA0-7C44-BE2B-E4B6-1C11435D88F2}"/>
          </ac:spMkLst>
        </pc:spChg>
        <pc:spChg chg="add mod">
          <ac:chgData name="Jyoti Rangrao Maske" userId="5f401a3c-e9db-4876-a6f5-57ab72c0d9bd" providerId="ADAL" clId="{80D9250C-D67F-4D93-B66D-402B18C59C42}" dt="2024-12-14T04:30:47.355" v="2323" actId="13822"/>
          <ac:spMkLst>
            <pc:docMk/>
            <pc:sldMk cId="3091908687" sldId="286"/>
            <ac:spMk id="17" creationId="{3894F2CB-D3C2-C8E1-D71A-18B8F14C6AF6}"/>
          </ac:spMkLst>
        </pc:spChg>
        <pc:graphicFrameChg chg="add mod modGraphic">
          <ac:chgData name="Jyoti Rangrao Maske" userId="5f401a3c-e9db-4876-a6f5-57ab72c0d9bd" providerId="ADAL" clId="{80D9250C-D67F-4D93-B66D-402B18C59C42}" dt="2024-12-14T04:24:12.703" v="2063"/>
          <ac:graphicFrameMkLst>
            <pc:docMk/>
            <pc:sldMk cId="3091908687" sldId="286"/>
            <ac:graphicFrameMk id="5" creationId="{646CC1D2-D61E-9BFF-7777-1E6C5A639152}"/>
          </ac:graphicFrameMkLst>
        </pc:graphicFrameChg>
        <pc:graphicFrameChg chg="add del mod">
          <ac:chgData name="Jyoti Rangrao Maske" userId="5f401a3c-e9db-4876-a6f5-57ab72c0d9bd" providerId="ADAL" clId="{80D9250C-D67F-4D93-B66D-402B18C59C42}" dt="2024-12-14T04:21:07.659" v="2022" actId="478"/>
          <ac:graphicFrameMkLst>
            <pc:docMk/>
            <pc:sldMk cId="3091908687" sldId="286"/>
            <ac:graphicFrameMk id="6" creationId="{6D412C65-5E3C-9237-D398-B24AD24FF25A}"/>
          </ac:graphicFrameMkLst>
        </pc:graphicFrameChg>
        <pc:graphicFrameChg chg="add mod modGraphic">
          <ac:chgData name="Jyoti Rangrao Maske" userId="5f401a3c-e9db-4876-a6f5-57ab72c0d9bd" providerId="ADAL" clId="{80D9250C-D67F-4D93-B66D-402B18C59C42}" dt="2024-12-14T04:28:59.950" v="2261" actId="1076"/>
          <ac:graphicFrameMkLst>
            <pc:docMk/>
            <pc:sldMk cId="3091908687" sldId="286"/>
            <ac:graphicFrameMk id="7" creationId="{A683D98C-B5A0-6FB9-99A2-975D7F117634}"/>
          </ac:graphicFrameMkLst>
        </pc:graphicFrameChg>
        <pc:graphicFrameChg chg="add mod">
          <ac:chgData name="Jyoti Rangrao Maske" userId="5f401a3c-e9db-4876-a6f5-57ab72c0d9bd" providerId="ADAL" clId="{80D9250C-D67F-4D93-B66D-402B18C59C42}" dt="2024-12-14T04:24:16.161" v="2064"/>
          <ac:graphicFrameMkLst>
            <pc:docMk/>
            <pc:sldMk cId="3091908687" sldId="286"/>
            <ac:graphicFrameMk id="8" creationId="{29DC1FFE-CFA2-4945-8CC7-4EB44324AAE3}"/>
          </ac:graphicFrameMkLst>
        </pc:graphicFrameChg>
        <pc:graphicFrameChg chg="add mod modGraphic">
          <ac:chgData name="Jyoti Rangrao Maske" userId="5f401a3c-e9db-4876-a6f5-57ab72c0d9bd" providerId="ADAL" clId="{80D9250C-D67F-4D93-B66D-402B18C59C42}" dt="2024-12-14T04:30:19.489" v="2312" actId="1076"/>
          <ac:graphicFrameMkLst>
            <pc:docMk/>
            <pc:sldMk cId="3091908687" sldId="286"/>
            <ac:graphicFrameMk id="9" creationId="{73CCBF99-ED87-69C9-F981-10B1A5FF34E7}"/>
          </ac:graphicFrameMkLst>
        </pc:graphicFrameChg>
        <pc:graphicFrameChg chg="add del mod">
          <ac:chgData name="Jyoti Rangrao Maske" userId="5f401a3c-e9db-4876-a6f5-57ab72c0d9bd" providerId="ADAL" clId="{80D9250C-D67F-4D93-B66D-402B18C59C42}" dt="2024-12-14T04:25:04.148" v="2075" actId="478"/>
          <ac:graphicFrameMkLst>
            <pc:docMk/>
            <pc:sldMk cId="3091908687" sldId="286"/>
            <ac:graphicFrameMk id="10" creationId="{13343D31-AAF3-5826-88D8-E2C2DE4FABCC}"/>
          </ac:graphicFrameMkLst>
        </pc:graphicFrameChg>
        <pc:graphicFrameChg chg="add mod modGraphic">
          <ac:chgData name="Jyoti Rangrao Maske" userId="5f401a3c-e9db-4876-a6f5-57ab72c0d9bd" providerId="ADAL" clId="{80D9250C-D67F-4D93-B66D-402B18C59C42}" dt="2024-12-14T04:28:49.797" v="2259" actId="1076"/>
          <ac:graphicFrameMkLst>
            <pc:docMk/>
            <pc:sldMk cId="3091908687" sldId="286"/>
            <ac:graphicFrameMk id="11" creationId="{4AC54282-13ED-4E41-4885-3C774D7ED181}"/>
          </ac:graphicFrameMkLst>
        </pc:graphicFrameChg>
        <pc:graphicFrameChg chg="add mod modGraphic">
          <ac:chgData name="Jyoti Rangrao Maske" userId="5f401a3c-e9db-4876-a6f5-57ab72c0d9bd" providerId="ADAL" clId="{80D9250C-D67F-4D93-B66D-402B18C59C42}" dt="2024-12-14T04:30:16.143" v="2311" actId="1076"/>
          <ac:graphicFrameMkLst>
            <pc:docMk/>
            <pc:sldMk cId="3091908687" sldId="286"/>
            <ac:graphicFrameMk id="12" creationId="{98B27473-54BF-21C4-FD26-52AB4B610683}"/>
          </ac:graphicFrameMkLst>
        </pc:graphicFrameChg>
        <pc:graphicFrameChg chg="add del mod modGraphic">
          <ac:chgData name="Jyoti Rangrao Maske" userId="5f401a3c-e9db-4876-a6f5-57ab72c0d9bd" providerId="ADAL" clId="{80D9250C-D67F-4D93-B66D-402B18C59C42}" dt="2024-12-14T04:30:31.476" v="2318" actId="1076"/>
          <ac:graphicFrameMkLst>
            <pc:docMk/>
            <pc:sldMk cId="3091908687" sldId="286"/>
            <ac:graphicFrameMk id="13" creationId="{9F6D7CC7-0E40-F764-9116-5A242FF81D23}"/>
          </ac:graphicFrameMkLst>
        </pc:graphicFrameChg>
        <pc:graphicFrameChg chg="add mod modGraphic">
          <ac:chgData name="Jyoti Rangrao Maske" userId="5f401a3c-e9db-4876-a6f5-57ab72c0d9bd" providerId="ADAL" clId="{80D9250C-D67F-4D93-B66D-402B18C59C42}" dt="2024-12-14T04:28:54.578" v="2260" actId="1076"/>
          <ac:graphicFrameMkLst>
            <pc:docMk/>
            <pc:sldMk cId="3091908687" sldId="286"/>
            <ac:graphicFrameMk id="14" creationId="{D6B94427-A50B-9B31-4579-6D1F2E360AB1}"/>
          </ac:graphicFrameMkLst>
        </pc:graphicFrameChg>
      </pc:sldChg>
      <pc:sldChg chg="addSp delSp modSp new mod">
        <pc:chgData name="Jyoti Rangrao Maske" userId="5f401a3c-e9db-4876-a6f5-57ab72c0d9bd" providerId="ADAL" clId="{80D9250C-D67F-4D93-B66D-402B18C59C42}" dt="2024-12-14T04:05:22.354" v="1895" actId="13822"/>
        <pc:sldMkLst>
          <pc:docMk/>
          <pc:sldMk cId="3348200673" sldId="287"/>
        </pc:sldMkLst>
        <pc:spChg chg="add mod">
          <ac:chgData name="Jyoti Rangrao Maske" userId="5f401a3c-e9db-4876-a6f5-57ab72c0d9bd" providerId="ADAL" clId="{80D9250C-D67F-4D93-B66D-402B18C59C42}" dt="2024-12-14T04:05:22.354" v="1895" actId="13822"/>
          <ac:spMkLst>
            <pc:docMk/>
            <pc:sldMk cId="3348200673" sldId="287"/>
            <ac:spMk id="5" creationId="{CA52CD15-F309-682B-B513-41917738BCEA}"/>
          </ac:spMkLst>
        </pc:spChg>
        <pc:picChg chg="add del mod">
          <ac:chgData name="Jyoti Rangrao Maske" userId="5f401a3c-e9db-4876-a6f5-57ab72c0d9bd" providerId="ADAL" clId="{80D9250C-D67F-4D93-B66D-402B18C59C42}" dt="2024-12-14T03:31:30.289" v="1018" actId="478"/>
          <ac:picMkLst>
            <pc:docMk/>
            <pc:sldMk cId="3348200673" sldId="287"/>
            <ac:picMk id="2" creationId="{1F4AA7CE-5CC5-29E1-9F24-D1568372CAE8}"/>
          </ac:picMkLst>
        </pc:picChg>
        <pc:picChg chg="add mod modCrop">
          <ac:chgData name="Jyoti Rangrao Maske" userId="5f401a3c-e9db-4876-a6f5-57ab72c0d9bd" providerId="ADAL" clId="{80D9250C-D67F-4D93-B66D-402B18C59C42}" dt="2024-12-14T03:31:56.932" v="1024" actId="1076"/>
          <ac:picMkLst>
            <pc:docMk/>
            <pc:sldMk cId="3348200673" sldId="287"/>
            <ac:picMk id="3" creationId="{AEC6650D-544A-18A3-D124-BBDB3260E156}"/>
          </ac:picMkLst>
        </pc:picChg>
        <pc:picChg chg="add mod modCrop">
          <ac:chgData name="Jyoti Rangrao Maske" userId="5f401a3c-e9db-4876-a6f5-57ab72c0d9bd" providerId="ADAL" clId="{80D9250C-D67F-4D93-B66D-402B18C59C42}" dt="2024-12-14T03:32:16.274" v="1028" actId="14100"/>
          <ac:picMkLst>
            <pc:docMk/>
            <pc:sldMk cId="3348200673" sldId="287"/>
            <ac:picMk id="4" creationId="{678F9825-9FFB-9A66-611A-E480E7D17D0A}"/>
          </ac:picMkLst>
        </pc:picChg>
      </pc:sldChg>
      <pc:sldChg chg="addSp delSp modSp new mod">
        <pc:chgData name="Jyoti Rangrao Maske" userId="5f401a3c-e9db-4876-a6f5-57ab72c0d9bd" providerId="ADAL" clId="{80D9250C-D67F-4D93-B66D-402B18C59C42}" dt="2024-12-14T04:05:57.236" v="1897" actId="1440"/>
        <pc:sldMkLst>
          <pc:docMk/>
          <pc:sldMk cId="355159854" sldId="288"/>
        </pc:sldMkLst>
        <pc:picChg chg="add del mod">
          <ac:chgData name="Jyoti Rangrao Maske" userId="5f401a3c-e9db-4876-a6f5-57ab72c0d9bd" providerId="ADAL" clId="{80D9250C-D67F-4D93-B66D-402B18C59C42}" dt="2024-12-14T03:30:54.661" v="1014" actId="478"/>
          <ac:picMkLst>
            <pc:docMk/>
            <pc:sldMk cId="355159854" sldId="288"/>
            <ac:picMk id="2" creationId="{BE1101C9-11F2-BE73-5571-A00750E1B9DA}"/>
          </ac:picMkLst>
        </pc:picChg>
        <pc:picChg chg="add del mod modCrop">
          <ac:chgData name="Jyoti Rangrao Maske" userId="5f401a3c-e9db-4876-a6f5-57ab72c0d9bd" providerId="ADAL" clId="{80D9250C-D67F-4D93-B66D-402B18C59C42}" dt="2024-12-14T03:32:22.241" v="1029" actId="478"/>
          <ac:picMkLst>
            <pc:docMk/>
            <pc:sldMk cId="355159854" sldId="288"/>
            <ac:picMk id="3" creationId="{1F5680EB-C676-866B-0DB7-4042F4D2F365}"/>
          </ac:picMkLst>
        </pc:picChg>
        <pc:picChg chg="add mod">
          <ac:chgData name="Jyoti Rangrao Maske" userId="5f401a3c-e9db-4876-a6f5-57ab72c0d9bd" providerId="ADAL" clId="{80D9250C-D67F-4D93-B66D-402B18C59C42}" dt="2024-12-14T04:05:53.835" v="1896" actId="1440"/>
          <ac:picMkLst>
            <pc:docMk/>
            <pc:sldMk cId="355159854" sldId="288"/>
            <ac:picMk id="4" creationId="{E6C5A752-998A-5671-D4F8-68C945EF45BA}"/>
          </ac:picMkLst>
        </pc:picChg>
        <pc:picChg chg="add del mod">
          <ac:chgData name="Jyoti Rangrao Maske" userId="5f401a3c-e9db-4876-a6f5-57ab72c0d9bd" providerId="ADAL" clId="{80D9250C-D67F-4D93-B66D-402B18C59C42}" dt="2024-12-14T03:33:49.699" v="1041" actId="21"/>
          <ac:picMkLst>
            <pc:docMk/>
            <pc:sldMk cId="355159854" sldId="288"/>
            <ac:picMk id="5" creationId="{9332DA22-7E4B-802A-26CC-8CD6A64664AE}"/>
          </ac:picMkLst>
        </pc:picChg>
        <pc:picChg chg="add mod">
          <ac:chgData name="Jyoti Rangrao Maske" userId="5f401a3c-e9db-4876-a6f5-57ab72c0d9bd" providerId="ADAL" clId="{80D9250C-D67F-4D93-B66D-402B18C59C42}" dt="2024-12-14T04:05:57.236" v="1897" actId="1440"/>
          <ac:picMkLst>
            <pc:docMk/>
            <pc:sldMk cId="355159854" sldId="288"/>
            <ac:picMk id="6" creationId="{9332DA22-7E4B-802A-26CC-8CD6A64664AE}"/>
          </ac:picMkLst>
        </pc:picChg>
      </pc:sldChg>
      <pc:sldChg chg="new">
        <pc:chgData name="Jyoti Rangrao Maske" userId="5f401a3c-e9db-4876-a6f5-57ab72c0d9bd" providerId="ADAL" clId="{80D9250C-D67F-4D93-B66D-402B18C59C42}" dt="2024-12-14T04:43:46.874" v="2357" actId="680"/>
        <pc:sldMkLst>
          <pc:docMk/>
          <pc:sldMk cId="3764458053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71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35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22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2036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6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3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91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2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67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09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94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66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6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53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6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3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14-Dec-24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2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14-Dec-24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87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B035F3-0905-1F95-746E-564EB792B64E}"/>
              </a:ext>
            </a:extLst>
          </p:cNvPr>
          <p:cNvSpPr txBox="1">
            <a:spLocks/>
          </p:cNvSpPr>
          <p:nvPr/>
        </p:nvSpPr>
        <p:spPr>
          <a:xfrm>
            <a:off x="3023471" y="5504350"/>
            <a:ext cx="6420463" cy="9482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>
                <a:latin typeface="Abadi" panose="020B0604020104020204" pitchFamily="34" charset="0"/>
              </a:rPr>
              <a:t>Jyoti Maske : 8985452 </a:t>
            </a:r>
            <a:r>
              <a:rPr lang="en-CA" sz="2200" b="1" dirty="0">
                <a:latin typeface="Abadi" panose="020B0604020104020204" pitchFamily="34" charset="0"/>
              </a:rPr>
              <a:t>|</a:t>
            </a:r>
            <a:r>
              <a:rPr lang="en-CA" sz="1800" dirty="0">
                <a:latin typeface="Abadi" panose="020B0604020104020204" pitchFamily="34" charset="0"/>
              </a:rPr>
              <a:t> Smruti Shah : 8895968</a:t>
            </a:r>
          </a:p>
          <a:p>
            <a:pPr marL="0" indent="0" algn="ctr">
              <a:buNone/>
            </a:pPr>
            <a:r>
              <a:rPr lang="en-CA" sz="1800" dirty="0">
                <a:latin typeface="Abadi" panose="020B0604020104020204" pitchFamily="34" charset="0"/>
              </a:rPr>
              <a:t>Urvi Surti : 8993413 </a:t>
            </a:r>
            <a:r>
              <a:rPr lang="en-CA" sz="2200" b="1" dirty="0">
                <a:latin typeface="Abadi" panose="020B0604020104020204" pitchFamily="34" charset="0"/>
              </a:rPr>
              <a:t>|</a:t>
            </a:r>
            <a:r>
              <a:rPr lang="en-CA" sz="1800" dirty="0">
                <a:latin typeface="Abadi" panose="020B0604020104020204" pitchFamily="34" charset="0"/>
              </a:rPr>
              <a:t> Diksha </a:t>
            </a:r>
            <a:r>
              <a:rPr lang="en-CA" sz="1800" dirty="0" err="1">
                <a:latin typeface="Abadi" panose="020B0604020104020204" pitchFamily="34" charset="0"/>
              </a:rPr>
              <a:t>Sangmitra</a:t>
            </a:r>
            <a:r>
              <a:rPr lang="en-CA" sz="1800" dirty="0">
                <a:latin typeface="Abadi" panose="020B0604020104020204" pitchFamily="34" charset="0"/>
              </a:rPr>
              <a:t> : 8875278</a:t>
            </a:r>
          </a:p>
          <a:p>
            <a:endParaRPr lang="en-CA" sz="1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5CE9F-D3E1-5686-0C3B-73639FA67CB7}"/>
              </a:ext>
            </a:extLst>
          </p:cNvPr>
          <p:cNvSpPr txBox="1"/>
          <p:nvPr/>
        </p:nvSpPr>
        <p:spPr>
          <a:xfrm>
            <a:off x="4726832" y="4139156"/>
            <a:ext cx="2738336" cy="1022449"/>
          </a:xfrm>
          <a:prstGeom prst="horizontalScroll">
            <a:avLst/>
          </a:prstGeom>
          <a:solidFill>
            <a:schemeClr val="tx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10000"/>
                  </a:schemeClr>
                </a:solidFill>
              </a:rPr>
              <a:t> Group 2 </a:t>
            </a:r>
            <a:endParaRPr lang="en-IN" sz="4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6" name="Picture 2" descr="Amazon Sale 70-99% on Viber">
            <a:extLst>
              <a:ext uri="{FF2B5EF4-FFF2-40B4-BE49-F238E27FC236}">
                <a16:creationId xmlns:a16="http://schemas.microsoft.com/office/drawing/2014/main" id="{535C37DD-E6C2-811A-11F7-EC897377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35" y="208760"/>
            <a:ext cx="6776934" cy="37360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09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6F718-A49C-3EEA-DE5E-314FF5345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9" y="530942"/>
            <a:ext cx="10320514" cy="639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02025-A4FB-B415-BB33-08B910FD0B52}"/>
              </a:ext>
            </a:extLst>
          </p:cNvPr>
          <p:cNvSpPr txBox="1"/>
          <p:nvPr/>
        </p:nvSpPr>
        <p:spPr>
          <a:xfrm>
            <a:off x="4000637" y="101838"/>
            <a:ext cx="4892154" cy="584775"/>
          </a:xfrm>
          <a:prstGeom prst="rect">
            <a:avLst/>
          </a:prstGeom>
          <a:solidFill>
            <a:schemeClr val="tx2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ETL Process Diagram</a:t>
            </a:r>
          </a:p>
        </p:txBody>
      </p:sp>
    </p:spTree>
    <p:extLst>
      <p:ext uri="{BB962C8B-B14F-4D97-AF65-F5344CB8AC3E}">
        <p14:creationId xmlns:p14="http://schemas.microsoft.com/office/powerpoint/2010/main" val="623825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027E2-4E27-A891-3305-1439381A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8" y="810901"/>
            <a:ext cx="11224009" cy="5892514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028F9-83E9-162D-FB91-F87028A1153B}"/>
              </a:ext>
            </a:extLst>
          </p:cNvPr>
          <p:cNvSpPr txBox="1"/>
          <p:nvPr/>
        </p:nvSpPr>
        <p:spPr>
          <a:xfrm>
            <a:off x="3518315" y="75997"/>
            <a:ext cx="5438872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Fact-</a:t>
            </a:r>
            <a:r>
              <a:rPr lang="en-CA" sz="3200" b="1" dirty="0" err="1">
                <a:solidFill>
                  <a:srgbClr val="7030A0"/>
                </a:solidFill>
              </a:rPr>
              <a:t>AmazonSales</a:t>
            </a:r>
            <a:r>
              <a:rPr lang="en-CA" sz="3200" b="1" dirty="0">
                <a:solidFill>
                  <a:srgbClr val="7030A0"/>
                </a:solidFill>
              </a:rPr>
              <a:t> Table Data</a:t>
            </a:r>
          </a:p>
        </p:txBody>
      </p:sp>
    </p:spTree>
    <p:extLst>
      <p:ext uri="{BB962C8B-B14F-4D97-AF65-F5344CB8AC3E}">
        <p14:creationId xmlns:p14="http://schemas.microsoft.com/office/powerpoint/2010/main" val="1681990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1DA9C0E-1D02-3304-74AD-6B4F42F1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707" b="13113"/>
          <a:stretch/>
        </p:blipFill>
        <p:spPr>
          <a:xfrm>
            <a:off x="488274" y="449662"/>
            <a:ext cx="3780114" cy="59586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32F9C5-B46A-4521-5C01-6C5F9737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560"/>
          <a:stretch/>
        </p:blipFill>
        <p:spPr>
          <a:xfrm>
            <a:off x="7800669" y="449662"/>
            <a:ext cx="3933825" cy="58782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CF92C-9453-F89C-15B8-99258193F562}"/>
              </a:ext>
            </a:extLst>
          </p:cNvPr>
          <p:cNvSpPr txBox="1"/>
          <p:nvPr/>
        </p:nvSpPr>
        <p:spPr>
          <a:xfrm>
            <a:off x="4713750" y="2025508"/>
            <a:ext cx="2764499" cy="2726591"/>
          </a:xfrm>
          <a:prstGeom prst="ellipse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000" b="1" dirty="0">
                <a:solidFill>
                  <a:srgbClr val="7030A0"/>
                </a:solidFill>
              </a:rPr>
              <a:t>Oracle Data Integration (ODI)</a:t>
            </a:r>
          </a:p>
        </p:txBody>
      </p:sp>
    </p:spTree>
    <p:extLst>
      <p:ext uri="{BB962C8B-B14F-4D97-AF65-F5344CB8AC3E}">
        <p14:creationId xmlns:p14="http://schemas.microsoft.com/office/powerpoint/2010/main" val="382373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663743B-9E4F-066C-18FD-C785BCC5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33" y="1146952"/>
            <a:ext cx="10460334" cy="5487427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A7453-04E7-8DF6-858C-BD8B5CA710E1}"/>
              </a:ext>
            </a:extLst>
          </p:cNvPr>
          <p:cNvSpPr txBox="1"/>
          <p:nvPr/>
        </p:nvSpPr>
        <p:spPr>
          <a:xfrm>
            <a:off x="4330840" y="180870"/>
            <a:ext cx="41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5CD96-4C8C-1EA4-C3E9-07CE2ED131E4}"/>
              </a:ext>
            </a:extLst>
          </p:cNvPr>
          <p:cNvSpPr txBox="1"/>
          <p:nvPr/>
        </p:nvSpPr>
        <p:spPr>
          <a:xfrm>
            <a:off x="3077498" y="223621"/>
            <a:ext cx="554009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dirty="0"/>
              <a:t>	Vendors Table Logical Mapping</a:t>
            </a:r>
          </a:p>
          <a:p>
            <a:pPr algn="ctr"/>
            <a:r>
              <a:rPr lang="en-CA" dirty="0"/>
              <a:t>Vendors + Vendor Categories </a:t>
            </a:r>
            <a:r>
              <a:rPr lang="en-CA" dirty="0">
                <a:sym typeface="Wingdings" panose="05000000000000000000" pitchFamily="2" charset="2"/>
              </a:rPr>
              <a:t> Vendors_Stage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346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F01F4-A3C6-82EC-B2BB-1C7E732F41CE}"/>
              </a:ext>
            </a:extLst>
          </p:cNvPr>
          <p:cNvSpPr txBox="1"/>
          <p:nvPr/>
        </p:nvSpPr>
        <p:spPr>
          <a:xfrm>
            <a:off x="4534130" y="208679"/>
            <a:ext cx="32332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Vendors Table Physical Mapping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F2CD84-8D59-A579-A0E4-6E9B46FD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2" y="874617"/>
            <a:ext cx="10323871" cy="5811318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11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77EE9C-C52B-BEB1-3F1F-7A6A4DF7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12" y="968437"/>
            <a:ext cx="10048352" cy="571751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251A5-3D2F-6329-E58C-2C6BDB2D0AF5}"/>
              </a:ext>
            </a:extLst>
          </p:cNvPr>
          <p:cNvSpPr txBox="1"/>
          <p:nvPr/>
        </p:nvSpPr>
        <p:spPr>
          <a:xfrm>
            <a:off x="4079631" y="172050"/>
            <a:ext cx="363750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      Vendors Transform Procedure</a:t>
            </a:r>
          </a:p>
          <a:p>
            <a:r>
              <a:rPr lang="en-CA" dirty="0"/>
              <a:t>Vendors_Stage </a:t>
            </a:r>
            <a:r>
              <a:rPr lang="en-CA" dirty="0">
                <a:sym typeface="Wingdings" panose="05000000000000000000" pitchFamily="2" charset="2"/>
              </a:rPr>
              <a:t> Vendors_Preload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44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D5C48B9-522C-EF58-68B0-3B7651C8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952216"/>
            <a:ext cx="10590963" cy="5717512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929F6-6443-4EEA-592C-C907F9CF1635}"/>
              </a:ext>
            </a:extLst>
          </p:cNvPr>
          <p:cNvSpPr txBox="1"/>
          <p:nvPr/>
        </p:nvSpPr>
        <p:spPr>
          <a:xfrm>
            <a:off x="4582048" y="101712"/>
            <a:ext cx="341643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      Vendors Load Procedure</a:t>
            </a:r>
          </a:p>
          <a:p>
            <a:r>
              <a:rPr lang="en-CA" dirty="0"/>
              <a:t>Vendors_Preload </a:t>
            </a:r>
            <a:r>
              <a:rPr lang="en-CA" dirty="0">
                <a:sym typeface="Wingdings" panose="05000000000000000000" pitchFamily="2" charset="2"/>
              </a:rPr>
              <a:t> DimVendors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540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019A27-0207-5503-E7E8-404E6078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13433"/>
            <a:ext cx="10570866" cy="5938576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743BB5-2600-9635-BD19-E99ADBC6A41C}"/>
              </a:ext>
            </a:extLst>
          </p:cNvPr>
          <p:cNvSpPr txBox="1"/>
          <p:nvPr/>
        </p:nvSpPr>
        <p:spPr>
          <a:xfrm>
            <a:off x="3244105" y="185840"/>
            <a:ext cx="57037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Vendors Package(Mapping + Transform &amp; Load Procedure)</a:t>
            </a:r>
          </a:p>
        </p:txBody>
      </p:sp>
    </p:spTree>
    <p:extLst>
      <p:ext uri="{BB962C8B-B14F-4D97-AF65-F5344CB8AC3E}">
        <p14:creationId xmlns:p14="http://schemas.microsoft.com/office/powerpoint/2010/main" val="276975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37029-EB69-66BB-2729-37244C2A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753626"/>
            <a:ext cx="11002945" cy="5727561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F683B-2EB3-19AA-1252-C6A6AFBBB365}"/>
              </a:ext>
            </a:extLst>
          </p:cNvPr>
          <p:cNvSpPr txBox="1"/>
          <p:nvPr/>
        </p:nvSpPr>
        <p:spPr>
          <a:xfrm>
            <a:off x="5129683" y="192147"/>
            <a:ext cx="18807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Dim Vendors Data</a:t>
            </a:r>
          </a:p>
        </p:txBody>
      </p:sp>
    </p:spTree>
    <p:extLst>
      <p:ext uri="{BB962C8B-B14F-4D97-AF65-F5344CB8AC3E}">
        <p14:creationId xmlns:p14="http://schemas.microsoft.com/office/powerpoint/2010/main" val="357863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12C86E-0463-6A52-2355-E02D94B3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46" y="1029301"/>
            <a:ext cx="10639908" cy="569596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788E5-0633-C41D-1583-7C09F922974C}"/>
              </a:ext>
            </a:extLst>
          </p:cNvPr>
          <p:cNvSpPr txBox="1"/>
          <p:nvPr/>
        </p:nvSpPr>
        <p:spPr>
          <a:xfrm>
            <a:off x="4534130" y="208680"/>
            <a:ext cx="334150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SalesRep Table Logical Mapping</a:t>
            </a:r>
          </a:p>
          <a:p>
            <a:r>
              <a:rPr lang="en-CA" dirty="0"/>
              <a:t>   Persons </a:t>
            </a:r>
            <a:r>
              <a:rPr lang="en-CA" dirty="0">
                <a:sym typeface="Wingdings" panose="05000000000000000000" pitchFamily="2" charset="2"/>
              </a:rPr>
              <a:t> SalesRep_Stage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15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50042CC4-1862-C00C-F071-FE4181CC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06" y="1491979"/>
            <a:ext cx="6758175" cy="44301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C1E76A5-8131-868E-52B3-942037A5C0AE}"/>
              </a:ext>
            </a:extLst>
          </p:cNvPr>
          <p:cNvSpPr txBox="1"/>
          <p:nvPr/>
        </p:nvSpPr>
        <p:spPr>
          <a:xfrm>
            <a:off x="3824748" y="418140"/>
            <a:ext cx="4463846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Source Relational Tables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192555-6A2D-E045-6AF9-867B5D8B0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9"/>
          <a:stretch/>
        </p:blipFill>
        <p:spPr bwMode="auto">
          <a:xfrm>
            <a:off x="702214" y="1456202"/>
            <a:ext cx="3302000" cy="4501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A37699A7-55F1-A1E6-F2A7-3B79AFA9C2F5}"/>
              </a:ext>
            </a:extLst>
          </p:cNvPr>
          <p:cNvSpPr/>
          <p:nvPr/>
        </p:nvSpPr>
        <p:spPr>
          <a:xfrm>
            <a:off x="4139381" y="3429000"/>
            <a:ext cx="599767" cy="494071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7765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D32D6-37D8-C19E-BE1C-2171BBC71F05}"/>
              </a:ext>
            </a:extLst>
          </p:cNvPr>
          <p:cNvSpPr txBox="1"/>
          <p:nvPr/>
        </p:nvSpPr>
        <p:spPr>
          <a:xfrm>
            <a:off x="4140839" y="198847"/>
            <a:ext cx="3371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SalesRep Table Physical Mapping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6C6E55-F3F4-3A96-633A-27B99880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8" y="813916"/>
            <a:ext cx="10611059" cy="5637125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10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6F4ED6F-0754-EE31-C99A-9BC3E790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3" y="1194445"/>
            <a:ext cx="11022814" cy="5363671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4C4CB8-65D7-3CF0-8269-7519239318CA}"/>
              </a:ext>
            </a:extLst>
          </p:cNvPr>
          <p:cNvSpPr txBox="1"/>
          <p:nvPr/>
        </p:nvSpPr>
        <p:spPr>
          <a:xfrm>
            <a:off x="4079631" y="172050"/>
            <a:ext cx="376651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      SalesRep Transform Procedure</a:t>
            </a:r>
          </a:p>
          <a:p>
            <a:r>
              <a:rPr lang="en-CA" dirty="0"/>
              <a:t>SalesRep_Stage </a:t>
            </a:r>
            <a:r>
              <a:rPr lang="en-CA" dirty="0">
                <a:sym typeface="Wingdings" panose="05000000000000000000" pitchFamily="2" charset="2"/>
              </a:rPr>
              <a:t> SalesRep_Preload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140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6E61D0B-92EF-2CAF-AFBA-B1BDC71A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9" y="1032387"/>
            <a:ext cx="10914019" cy="5486400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CD6AD-A04F-B2CD-02EC-30CE5574E0C9}"/>
              </a:ext>
            </a:extLst>
          </p:cNvPr>
          <p:cNvSpPr txBox="1"/>
          <p:nvPr/>
        </p:nvSpPr>
        <p:spPr>
          <a:xfrm>
            <a:off x="4582048" y="101712"/>
            <a:ext cx="341643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/>
              <a:t>      SalesRep Load Procedure</a:t>
            </a:r>
          </a:p>
          <a:p>
            <a:r>
              <a:rPr lang="en-CA" dirty="0"/>
              <a:t>SalesRep_Preload </a:t>
            </a:r>
            <a:r>
              <a:rPr lang="en-CA" dirty="0">
                <a:sym typeface="Wingdings" panose="05000000000000000000" pitchFamily="2" charset="2"/>
              </a:rPr>
              <a:t> DimSalesRep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606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6BCB43A-086E-4D41-98C8-580BCDCB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70" y="795440"/>
            <a:ext cx="10361039" cy="5773834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9C4DD-A1B9-A3DC-18AB-68632066066A}"/>
              </a:ext>
            </a:extLst>
          </p:cNvPr>
          <p:cNvSpPr txBox="1"/>
          <p:nvPr/>
        </p:nvSpPr>
        <p:spPr>
          <a:xfrm>
            <a:off x="3244105" y="185840"/>
            <a:ext cx="57037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SalesRep Package(Mapping + Transform &amp; Load Procedure)</a:t>
            </a:r>
          </a:p>
        </p:txBody>
      </p:sp>
    </p:spTree>
    <p:extLst>
      <p:ext uri="{BB962C8B-B14F-4D97-AF65-F5344CB8AC3E}">
        <p14:creationId xmlns:p14="http://schemas.microsoft.com/office/powerpoint/2010/main" val="334396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F53D-471C-3399-8996-4096EE7C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47" y="739897"/>
            <a:ext cx="10603083" cy="5861004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121C2-BFC5-E7BA-2D35-658B2F66E76E}"/>
              </a:ext>
            </a:extLst>
          </p:cNvPr>
          <p:cNvSpPr txBox="1"/>
          <p:nvPr/>
        </p:nvSpPr>
        <p:spPr>
          <a:xfrm>
            <a:off x="4699280" y="195672"/>
            <a:ext cx="25667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DimSalesRep Table Data</a:t>
            </a:r>
          </a:p>
        </p:txBody>
      </p:sp>
    </p:spTree>
    <p:extLst>
      <p:ext uri="{BB962C8B-B14F-4D97-AF65-F5344CB8AC3E}">
        <p14:creationId xmlns:p14="http://schemas.microsoft.com/office/powerpoint/2010/main" val="16794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C12E698-D46D-E8DF-066E-C131A379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9" y="178255"/>
            <a:ext cx="3536689" cy="6501488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D479E1-D9A0-DA18-D92C-C24E8D01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426" b="42091"/>
          <a:stretch/>
        </p:blipFill>
        <p:spPr>
          <a:xfrm>
            <a:off x="4324139" y="1849447"/>
            <a:ext cx="3128387" cy="3159105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95214-06E5-57B9-74D4-36008B9D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557"/>
          <a:stretch/>
        </p:blipFill>
        <p:spPr>
          <a:xfrm>
            <a:off x="7757327" y="679467"/>
            <a:ext cx="3838472" cy="5499064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AF466-E87C-38CF-04E6-BCB1C19AA444}"/>
              </a:ext>
            </a:extLst>
          </p:cNvPr>
          <p:cNvSpPr txBox="1"/>
          <p:nvPr/>
        </p:nvSpPr>
        <p:spPr>
          <a:xfrm>
            <a:off x="4565894" y="403986"/>
            <a:ext cx="2644876" cy="550962"/>
          </a:xfrm>
          <a:prstGeom prst="snip2Diag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All Layer Setup</a:t>
            </a:r>
          </a:p>
        </p:txBody>
      </p:sp>
    </p:spTree>
    <p:extLst>
      <p:ext uri="{BB962C8B-B14F-4D97-AF65-F5344CB8AC3E}">
        <p14:creationId xmlns:p14="http://schemas.microsoft.com/office/powerpoint/2010/main" val="119989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6CC1D2-D61E-9BFF-7777-1E6C5A63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36851"/>
              </p:ext>
            </p:extLst>
          </p:nvPr>
        </p:nvGraphicFramePr>
        <p:xfrm>
          <a:off x="979948" y="1063794"/>
          <a:ext cx="24121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Address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76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83D98C-B5A0-6FB9-99A2-975D7F11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17663"/>
              </p:ext>
            </p:extLst>
          </p:nvPr>
        </p:nvGraphicFramePr>
        <p:xfrm>
          <a:off x="734142" y="3675401"/>
          <a:ext cx="2412181" cy="22250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513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DC1FFE-CFA2-4945-8CC7-4EB44324A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05823"/>
              </p:ext>
            </p:extLst>
          </p:nvPr>
        </p:nvGraphicFramePr>
        <p:xfrm>
          <a:off x="979948" y="1073627"/>
          <a:ext cx="2412181" cy="18542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76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CCBF99-ED87-69C9-F981-10B1A5FF3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56170"/>
              </p:ext>
            </p:extLst>
          </p:nvPr>
        </p:nvGraphicFramePr>
        <p:xfrm>
          <a:off x="9045677" y="3219984"/>
          <a:ext cx="241218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SalesRep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SalesRep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SalesRep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AC54282-13ED-4E41-4885-3C774D7ED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507253"/>
              </p:ext>
            </p:extLst>
          </p:nvPr>
        </p:nvGraphicFramePr>
        <p:xfrm>
          <a:off x="9194800" y="797415"/>
          <a:ext cx="2412181" cy="1483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Invoice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B27473-54BF-21C4-FD26-52AB4B61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59428"/>
              </p:ext>
            </p:extLst>
          </p:nvPr>
        </p:nvGraphicFramePr>
        <p:xfrm>
          <a:off x="7213600" y="5060910"/>
          <a:ext cx="2412181" cy="1483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Vendors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Vendors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Vendor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Vendors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6D7CC7-0E40-F764-9116-5A242FF8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10748"/>
              </p:ext>
            </p:extLst>
          </p:nvPr>
        </p:nvGraphicFramePr>
        <p:xfrm>
          <a:off x="4889909" y="211641"/>
          <a:ext cx="241218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B94427-A50B-9B31-4579-6D1F2E36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812"/>
              </p:ext>
            </p:extLst>
          </p:nvPr>
        </p:nvGraphicFramePr>
        <p:xfrm>
          <a:off x="3883742" y="5091589"/>
          <a:ext cx="2412181" cy="1483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12181">
                  <a:extLst>
                    <a:ext uri="{9D8B030D-6E8A-4147-A177-3AD203B41FA5}">
                      <a16:colId xmlns:a16="http://schemas.microsoft.com/office/drawing/2014/main" val="564612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9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User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4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3837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894F2CB-D3C2-C8E1-D71A-18B8F14C6AF6}"/>
              </a:ext>
            </a:extLst>
          </p:cNvPr>
          <p:cNvSpPr txBox="1"/>
          <p:nvPr/>
        </p:nvSpPr>
        <p:spPr>
          <a:xfrm>
            <a:off x="4475315" y="4275658"/>
            <a:ext cx="324136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b="1" dirty="0"/>
              <a:t> Hierarchies (Highest to Lowest)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7EBC0-4189-035A-21D5-E30FF2F9F1DC}"/>
              </a:ext>
            </a:extLst>
          </p:cNvPr>
          <p:cNvSpPr txBox="1"/>
          <p:nvPr/>
        </p:nvSpPr>
        <p:spPr>
          <a:xfrm>
            <a:off x="4665409" y="1735511"/>
            <a:ext cx="2764499" cy="2207240"/>
          </a:xfrm>
          <a:prstGeom prst="ellipse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7030A0"/>
                </a:solidFill>
              </a:rPr>
              <a:t>Online Analytical Processing</a:t>
            </a:r>
            <a:br>
              <a:rPr lang="en-CA" sz="2400" b="1" dirty="0">
                <a:solidFill>
                  <a:srgbClr val="7030A0"/>
                </a:solidFill>
              </a:rPr>
            </a:br>
            <a:r>
              <a:rPr lang="en-CA" sz="2400" b="1" dirty="0">
                <a:solidFill>
                  <a:srgbClr val="7030A0"/>
                </a:solidFill>
              </a:rPr>
              <a:t>(OLAP)</a:t>
            </a:r>
          </a:p>
        </p:txBody>
      </p:sp>
    </p:spTree>
    <p:extLst>
      <p:ext uri="{BB962C8B-B14F-4D97-AF65-F5344CB8AC3E}">
        <p14:creationId xmlns:p14="http://schemas.microsoft.com/office/powerpoint/2010/main" val="309190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D9D77-AC24-0743-7C53-3843D766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1" y="100980"/>
            <a:ext cx="7685689" cy="2998453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BCA28-3756-5A19-3C72-BC062BBD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51" y="3306861"/>
            <a:ext cx="8277041" cy="3310816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0B9F-9295-8DFC-E424-CD792050A229}"/>
              </a:ext>
            </a:extLst>
          </p:cNvPr>
          <p:cNvSpPr/>
          <p:nvPr/>
        </p:nvSpPr>
        <p:spPr>
          <a:xfrm>
            <a:off x="8947355" y="943896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DIM_Invoices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6D52DFB-ED0A-DB36-6360-9E22BF9244FD}"/>
              </a:ext>
            </a:extLst>
          </p:cNvPr>
          <p:cNvSpPr/>
          <p:nvPr/>
        </p:nvSpPr>
        <p:spPr>
          <a:xfrm>
            <a:off x="8062775" y="1350708"/>
            <a:ext cx="61943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BD0D2A-9429-68A4-EBC3-7757CE6EB5D8}"/>
              </a:ext>
            </a:extLst>
          </p:cNvPr>
          <p:cNvSpPr/>
          <p:nvPr/>
        </p:nvSpPr>
        <p:spPr>
          <a:xfrm>
            <a:off x="366930" y="4488426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DIM_Products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BF8B829-0A2F-7776-FBED-DC767A86C718}"/>
              </a:ext>
            </a:extLst>
          </p:cNvPr>
          <p:cNvSpPr/>
          <p:nvPr/>
        </p:nvSpPr>
        <p:spPr>
          <a:xfrm flipH="1">
            <a:off x="2840496" y="4895238"/>
            <a:ext cx="57664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3423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5E494-7879-6EF2-432A-20C5970A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703" y="97971"/>
            <a:ext cx="7302918" cy="3123757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26BAB-DCCE-DD39-2C94-0F473461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49" r="1926" b="6470"/>
          <a:stretch/>
        </p:blipFill>
        <p:spPr>
          <a:xfrm>
            <a:off x="190329" y="3296474"/>
            <a:ext cx="7302918" cy="3463555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A8A4B9-6868-6F54-DA72-323E57B2622D}"/>
              </a:ext>
            </a:extLst>
          </p:cNvPr>
          <p:cNvSpPr/>
          <p:nvPr/>
        </p:nvSpPr>
        <p:spPr>
          <a:xfrm>
            <a:off x="8908026" y="4316360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DIM_Date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DCE2010-7B28-73FA-89FA-866FCA391B17}"/>
              </a:ext>
            </a:extLst>
          </p:cNvPr>
          <p:cNvSpPr/>
          <p:nvPr/>
        </p:nvSpPr>
        <p:spPr>
          <a:xfrm>
            <a:off x="8023446" y="4723172"/>
            <a:ext cx="61943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02452E-4638-A75C-FB69-C4FEF848ADFB}"/>
              </a:ext>
            </a:extLst>
          </p:cNvPr>
          <p:cNvSpPr/>
          <p:nvPr/>
        </p:nvSpPr>
        <p:spPr>
          <a:xfrm>
            <a:off x="1045355" y="1007807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DIM_Address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B72A70B-911D-EDE7-2266-BD497CB2FE26}"/>
              </a:ext>
            </a:extLst>
          </p:cNvPr>
          <p:cNvSpPr/>
          <p:nvPr/>
        </p:nvSpPr>
        <p:spPr>
          <a:xfrm flipH="1">
            <a:off x="3518921" y="1414619"/>
            <a:ext cx="57664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6838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16F8A-3947-A0F4-8A19-B65C6A65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" y="197796"/>
            <a:ext cx="7670094" cy="3231204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BC20-2670-4E3B-D849-941DB316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24" y="3519436"/>
            <a:ext cx="8753408" cy="3231204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21F3E9-462A-CDFE-29A3-0A715A8FEFA4}"/>
              </a:ext>
            </a:extLst>
          </p:cNvPr>
          <p:cNvSpPr/>
          <p:nvPr/>
        </p:nvSpPr>
        <p:spPr>
          <a:xfrm>
            <a:off x="8927690" y="1120877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DIM_SalesRep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1DE3370-8DBE-5B2B-163F-2F4A019D1C24}"/>
              </a:ext>
            </a:extLst>
          </p:cNvPr>
          <p:cNvSpPr/>
          <p:nvPr/>
        </p:nvSpPr>
        <p:spPr>
          <a:xfrm>
            <a:off x="8043110" y="1527689"/>
            <a:ext cx="61943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388B90-89AA-0010-F29B-86917F13FC1A}"/>
              </a:ext>
            </a:extLst>
          </p:cNvPr>
          <p:cNvSpPr/>
          <p:nvPr/>
        </p:nvSpPr>
        <p:spPr>
          <a:xfrm>
            <a:off x="97284" y="4458930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DIM_Vendors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7711E39-79AA-DA98-66A6-76A0D1EDF9C3}"/>
              </a:ext>
            </a:extLst>
          </p:cNvPr>
          <p:cNvSpPr/>
          <p:nvPr/>
        </p:nvSpPr>
        <p:spPr>
          <a:xfrm flipH="1">
            <a:off x="2570850" y="4865742"/>
            <a:ext cx="576643" cy="336749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45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55D6132-FB2A-E99C-1C57-6589587C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3" y="480060"/>
            <a:ext cx="11237976" cy="5897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AA998-39B4-4A4B-6350-C1B144FD7402}"/>
              </a:ext>
            </a:extLst>
          </p:cNvPr>
          <p:cNvSpPr txBox="1"/>
          <p:nvPr/>
        </p:nvSpPr>
        <p:spPr>
          <a:xfrm>
            <a:off x="8219767" y="683611"/>
            <a:ext cx="3264310" cy="584751"/>
          </a:xfrm>
          <a:prstGeom prst="rect">
            <a:avLst/>
          </a:prstGeom>
          <a:solidFill>
            <a:schemeClr val="tx2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3939199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BA630-2361-3C14-49A5-38C34174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21" y="1571445"/>
            <a:ext cx="10531153" cy="4619677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64118CC-7F35-11FC-E5DB-1DF2D5D4D968}"/>
              </a:ext>
            </a:extLst>
          </p:cNvPr>
          <p:cNvSpPr/>
          <p:nvPr/>
        </p:nvSpPr>
        <p:spPr>
          <a:xfrm>
            <a:off x="4975122" y="196645"/>
            <a:ext cx="2241755" cy="11503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DIM_Users</a:t>
            </a:r>
          </a:p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</a:t>
            </a:r>
          </a:p>
        </p:txBody>
      </p:sp>
    </p:spTree>
    <p:extLst>
      <p:ext uri="{BB962C8B-B14F-4D97-AF65-F5344CB8AC3E}">
        <p14:creationId xmlns:p14="http://schemas.microsoft.com/office/powerpoint/2010/main" val="2787967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9FA39-9874-08CD-D563-E4BE7778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78" y="955687"/>
            <a:ext cx="10092562" cy="5709050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BCEA1-C8D7-25FF-D6CF-90141666F72D}"/>
              </a:ext>
            </a:extLst>
          </p:cNvPr>
          <p:cNvSpPr txBox="1"/>
          <p:nvPr/>
        </p:nvSpPr>
        <p:spPr>
          <a:xfrm>
            <a:off x="2271252" y="114605"/>
            <a:ext cx="8032954" cy="64698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>
                    <a:lumMod val="10000"/>
                  </a:schemeClr>
                </a:solidFill>
              </a:rPr>
              <a:t>OLAP AMAZON_SALES CUBE MAPPING</a:t>
            </a:r>
          </a:p>
        </p:txBody>
      </p:sp>
    </p:spTree>
    <p:extLst>
      <p:ext uri="{BB962C8B-B14F-4D97-AF65-F5344CB8AC3E}">
        <p14:creationId xmlns:p14="http://schemas.microsoft.com/office/powerpoint/2010/main" val="3636605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C6650D-544A-18A3-D124-BBDB3260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45203"/>
          <a:stretch/>
        </p:blipFill>
        <p:spPr>
          <a:xfrm>
            <a:off x="345177" y="233721"/>
            <a:ext cx="5271852" cy="4782820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8F9825-9FFB-9A66-611A-E480E7D1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018" b="23662"/>
          <a:stretch/>
        </p:blipFill>
        <p:spPr>
          <a:xfrm>
            <a:off x="5792249" y="3177447"/>
            <a:ext cx="6165289" cy="3353982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CE3BE-A305-4A1A-A6A5-3CB2ACA76376}"/>
              </a:ext>
            </a:extLst>
          </p:cNvPr>
          <p:cNvSpPr txBox="1"/>
          <p:nvPr/>
        </p:nvSpPr>
        <p:spPr>
          <a:xfrm>
            <a:off x="7128387" y="1189704"/>
            <a:ext cx="3175819" cy="64698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>
                    <a:lumMod val="10000"/>
                  </a:schemeClr>
                </a:solidFill>
              </a:rPr>
              <a:t>Maintenance Log</a:t>
            </a:r>
          </a:p>
        </p:txBody>
      </p:sp>
    </p:spTree>
    <p:extLst>
      <p:ext uri="{BB962C8B-B14F-4D97-AF65-F5344CB8AC3E}">
        <p14:creationId xmlns:p14="http://schemas.microsoft.com/office/powerpoint/2010/main" val="3348200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C5A752-998A-5671-D4F8-68C945EF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4" y="203867"/>
            <a:ext cx="5420920" cy="3335748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2DA22-7E4B-802A-26CC-8CD6A646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38" y="2830801"/>
            <a:ext cx="6031590" cy="3690579"/>
          </a:xfrm>
          <a:prstGeom prst="rect">
            <a:avLst/>
          </a:prstGeom>
          <a:ln w="38100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944CA-BF04-DCCD-BA4E-CD6704E344A1}"/>
              </a:ext>
            </a:extLst>
          </p:cNvPr>
          <p:cNvSpPr txBox="1"/>
          <p:nvPr/>
        </p:nvSpPr>
        <p:spPr>
          <a:xfrm>
            <a:off x="6961238" y="727587"/>
            <a:ext cx="3175819" cy="64698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3551598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E7D593-F79F-7E5A-5156-EE959E814BA2}"/>
              </a:ext>
            </a:extLst>
          </p:cNvPr>
          <p:cNvSpPr/>
          <p:nvPr/>
        </p:nvSpPr>
        <p:spPr>
          <a:xfrm>
            <a:off x="2781232" y="2603541"/>
            <a:ext cx="644142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reaming Outloud Script Pro" panose="020F0502020204030204" pitchFamily="66" charset="0"/>
                <a:cs typeface="Dreaming Outloud Script Pro" panose="020F050202020403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445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F1E1C1-D37D-136A-C118-1AA455F79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0"/>
            <a:ext cx="12191999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ECE1D-050B-561C-22BF-5D98A01F69FC}"/>
              </a:ext>
            </a:extLst>
          </p:cNvPr>
          <p:cNvSpPr txBox="1"/>
          <p:nvPr/>
        </p:nvSpPr>
        <p:spPr>
          <a:xfrm>
            <a:off x="176981" y="191999"/>
            <a:ext cx="5919020" cy="584750"/>
          </a:xfrm>
          <a:prstGeom prst="rect">
            <a:avLst/>
          </a:prstGeom>
          <a:solidFill>
            <a:schemeClr val="tx2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ERD Diagram With Attributes</a:t>
            </a:r>
          </a:p>
        </p:txBody>
      </p:sp>
    </p:spTree>
    <p:extLst>
      <p:ext uri="{BB962C8B-B14F-4D97-AF65-F5344CB8AC3E}">
        <p14:creationId xmlns:p14="http://schemas.microsoft.com/office/powerpoint/2010/main" val="1535524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2C0EC3-07CA-252F-98B1-7B65FF880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3" y="1210646"/>
            <a:ext cx="11033090" cy="524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09E68-DB0B-A9E9-8B88-9AB27071DF4F}"/>
              </a:ext>
            </a:extLst>
          </p:cNvPr>
          <p:cNvSpPr txBox="1"/>
          <p:nvPr/>
        </p:nvSpPr>
        <p:spPr>
          <a:xfrm>
            <a:off x="3441290" y="300153"/>
            <a:ext cx="4463846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ERD Data Model</a:t>
            </a:r>
          </a:p>
        </p:txBody>
      </p:sp>
    </p:spTree>
    <p:extLst>
      <p:ext uri="{BB962C8B-B14F-4D97-AF65-F5344CB8AC3E}">
        <p14:creationId xmlns:p14="http://schemas.microsoft.com/office/powerpoint/2010/main" val="3780653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73A6D-DF64-E678-2C10-C3E610BE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46" y="1567650"/>
            <a:ext cx="7659653" cy="449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6AF28-38A6-DB03-4A28-9304A222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531"/>
          <a:stretch/>
        </p:blipFill>
        <p:spPr>
          <a:xfrm>
            <a:off x="579021" y="1567649"/>
            <a:ext cx="2970207" cy="449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56B8A96-88AA-DBA1-A734-1BBD2E829E2A}"/>
              </a:ext>
            </a:extLst>
          </p:cNvPr>
          <p:cNvSpPr/>
          <p:nvPr/>
        </p:nvSpPr>
        <p:spPr>
          <a:xfrm>
            <a:off x="3624322" y="3630693"/>
            <a:ext cx="550282" cy="3693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C4861-12C6-4DE1-B877-6290FF044EAF}"/>
              </a:ext>
            </a:extLst>
          </p:cNvPr>
          <p:cNvSpPr txBox="1"/>
          <p:nvPr/>
        </p:nvSpPr>
        <p:spPr>
          <a:xfrm>
            <a:off x="3634370" y="285274"/>
            <a:ext cx="4463846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Star Schema</a:t>
            </a:r>
          </a:p>
        </p:txBody>
      </p:sp>
    </p:spTree>
    <p:extLst>
      <p:ext uri="{BB962C8B-B14F-4D97-AF65-F5344CB8AC3E}">
        <p14:creationId xmlns:p14="http://schemas.microsoft.com/office/powerpoint/2010/main" val="4145030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4896F979-41EE-5B4D-0FEC-1775D66A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2349910"/>
            <a:ext cx="11926529" cy="3588773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39DA5-DF19-A261-BDFB-3B3E9A0E96E9}"/>
              </a:ext>
            </a:extLst>
          </p:cNvPr>
          <p:cNvSpPr txBox="1"/>
          <p:nvPr/>
        </p:nvSpPr>
        <p:spPr>
          <a:xfrm>
            <a:off x="3653925" y="815549"/>
            <a:ext cx="5047947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Star Schema Diagram</a:t>
            </a:r>
          </a:p>
        </p:txBody>
      </p:sp>
    </p:spTree>
    <p:extLst>
      <p:ext uri="{BB962C8B-B14F-4D97-AF65-F5344CB8AC3E}">
        <p14:creationId xmlns:p14="http://schemas.microsoft.com/office/powerpoint/2010/main" val="244376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generated diagram of a program&#10;&#10;Description automatically generated with medium confidence">
            <a:extLst>
              <a:ext uri="{FF2B5EF4-FFF2-40B4-BE49-F238E27FC236}">
                <a16:creationId xmlns:a16="http://schemas.microsoft.com/office/drawing/2014/main" id="{031F1AE7-09F9-7815-E88E-D75DA9F7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00" y="511697"/>
            <a:ext cx="10475277" cy="6227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FAB48-5712-7407-B9F3-AB58CB1853AB}"/>
              </a:ext>
            </a:extLst>
          </p:cNvPr>
          <p:cNvSpPr txBox="1"/>
          <p:nvPr/>
        </p:nvSpPr>
        <p:spPr>
          <a:xfrm>
            <a:off x="4109885" y="118405"/>
            <a:ext cx="4463846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Star Schema Data Model</a:t>
            </a:r>
          </a:p>
        </p:txBody>
      </p:sp>
    </p:spTree>
    <p:extLst>
      <p:ext uri="{BB962C8B-B14F-4D97-AF65-F5344CB8AC3E}">
        <p14:creationId xmlns:p14="http://schemas.microsoft.com/office/powerpoint/2010/main" val="349625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E5813CB-DA10-73AF-6251-F81ACEEBB1AD}"/>
              </a:ext>
            </a:extLst>
          </p:cNvPr>
          <p:cNvSpPr/>
          <p:nvPr/>
        </p:nvSpPr>
        <p:spPr>
          <a:xfrm>
            <a:off x="4131638" y="903765"/>
            <a:ext cx="4081126" cy="5454495"/>
          </a:xfrm>
          <a:prstGeom prst="actionButtonBlank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</a:t>
            </a:r>
            <a:r>
              <a:rPr lang="en-GB" b="1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ETL</a:t>
            </a:r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b="1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stands for Extract, Transform, Load, which is a process used to move data from one or multiple source systems into a centralized data warehouse or database for analysis and reporting:</a:t>
            </a:r>
          </a:p>
          <a:p>
            <a:pPr>
              <a:buFont typeface="+mj-lt"/>
              <a:buAutoNum type="arabicPeriod"/>
            </a:pPr>
            <a:r>
              <a:rPr lang="en-GB" b="1" u="sng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Extract</a:t>
            </a:r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Data is collected (extracted) from various sources like databases, APIs, or files.</a:t>
            </a:r>
          </a:p>
          <a:p>
            <a:pPr>
              <a:buFont typeface="+mj-lt"/>
              <a:buAutoNum type="arabicPeriod"/>
            </a:pPr>
            <a:r>
              <a:rPr lang="en-GB" b="1" u="sng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Transform</a:t>
            </a:r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The raw data is cleaned, formatted, and transformed into a suitable structure for analysis (e.g., removing duplicates, applying business rules, or converting data types).</a:t>
            </a:r>
          </a:p>
          <a:p>
            <a:pPr>
              <a:buFont typeface="+mj-lt"/>
              <a:buAutoNum type="arabicPeriod"/>
            </a:pPr>
            <a:r>
              <a:rPr lang="en-GB" b="1" u="sng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</a:t>
            </a:r>
            <a:r>
              <a:rPr lang="en-GB" b="1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GB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transformed data is loaded into the target system, such as a data warehouse or star schema.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0EB48-C8BB-BFC6-DF7C-AE9B7AB9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591"/>
          <a:stretch/>
        </p:blipFill>
        <p:spPr>
          <a:xfrm>
            <a:off x="8417895" y="747252"/>
            <a:ext cx="3429497" cy="561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8A01F-71DE-A6AC-D3C9-FF616D28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08" y="747252"/>
            <a:ext cx="3581900" cy="561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2D272-66D5-6C5E-85C6-223C1EE9C309}"/>
              </a:ext>
            </a:extLst>
          </p:cNvPr>
          <p:cNvSpPr txBox="1"/>
          <p:nvPr/>
        </p:nvSpPr>
        <p:spPr>
          <a:xfrm>
            <a:off x="3872061" y="37333"/>
            <a:ext cx="4907036" cy="584775"/>
          </a:xfrm>
          <a:prstGeom prst="rect">
            <a:avLst/>
          </a:prstGeom>
          <a:solidFill>
            <a:schemeClr val="tx2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7030A0"/>
                </a:solidFill>
              </a:rPr>
              <a:t>Extract – Transform - Load</a:t>
            </a:r>
          </a:p>
        </p:txBody>
      </p:sp>
    </p:spTree>
    <p:extLst>
      <p:ext uri="{BB962C8B-B14F-4D97-AF65-F5344CB8AC3E}">
        <p14:creationId xmlns:p14="http://schemas.microsoft.com/office/powerpoint/2010/main" val="1090233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292</TotalTime>
  <Words>369</Words>
  <Application>Microsoft Office PowerPoint</Application>
  <PresentationFormat>Widescreen</PresentationFormat>
  <Paragraphs>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Abadi</vt:lpstr>
      <vt:lpstr>Arial</vt:lpstr>
      <vt:lpstr>Dreaming Outloud Script Pro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jyoro kadam</dc:creator>
  <cp:lastModifiedBy>Urvi Surti</cp:lastModifiedBy>
  <cp:revision>81</cp:revision>
  <dcterms:created xsi:type="dcterms:W3CDTF">2024-12-14T01:53:40Z</dcterms:created>
  <dcterms:modified xsi:type="dcterms:W3CDTF">2024-12-14T14:00:44Z</dcterms:modified>
</cp:coreProperties>
</file>